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233" r:id="rId4"/>
  </p:sldMasterIdLst>
  <p:notesMasterIdLst>
    <p:notesMasterId r:id="rId17"/>
  </p:notesMasterIdLst>
  <p:handoutMasterIdLst>
    <p:handoutMasterId r:id="rId18"/>
  </p:handoutMasterIdLst>
  <p:sldIdLst>
    <p:sldId id="256" r:id="rId5"/>
    <p:sldId id="257" r:id="rId6"/>
    <p:sldId id="260" r:id="rId7"/>
    <p:sldId id="261" r:id="rId8"/>
    <p:sldId id="2147472858" r:id="rId9"/>
    <p:sldId id="2147472853" r:id="rId10"/>
    <p:sldId id="2147472855" r:id="rId11"/>
    <p:sldId id="2147472854" r:id="rId12"/>
    <p:sldId id="5447" r:id="rId13"/>
    <p:sldId id="262" r:id="rId14"/>
    <p:sldId id="2147472860" r:id="rId15"/>
    <p:sldId id="2147472856" r:id="rId16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4444"/>
    <a:srgbClr val="000000"/>
    <a:srgbClr val="F2F2F2"/>
    <a:srgbClr val="F4F4F4"/>
    <a:srgbClr val="DA291C"/>
    <a:srgbClr val="959CA0"/>
    <a:srgbClr val="FE8A12"/>
    <a:srgbClr val="F4C65A"/>
    <a:srgbClr val="FFE2C4"/>
    <a:srgbClr val="FEC4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F00A63-45C5-BAF9-AEA3-5358394473AA}" v="180" dt="2025-02-04T16:10:17.933"/>
    <p1510:client id="{61013073-C209-1D3B-EFC7-85BB6B7D57B8}" v="25" dt="2025-02-05T11:21:32.936"/>
    <p1510:client id="{7EED2414-EC2D-D774-D2E5-48B6A5DB8EEE}" v="142" dt="2025-02-05T13:12:36.586"/>
    <p1510:client id="{A03EA1B3-E011-35F6-E9A0-736D55065E34}" v="10" dt="2025-02-04T14:57:12.346"/>
    <p1510:client id="{B4FFC5A9-483E-276F-8F86-3F5D405182E6}" v="40" dt="2025-02-04T15:28:13.842"/>
    <p1510:client id="{EA8C538A-A47D-C0EB-0878-71F37A82B341}" v="412" dt="2025-02-05T06:50:02.456"/>
    <p1510:client id="{F393526D-1B7B-5F9D-8251-1648A8FCF8CE}" v="1" dt="2025-02-05T08:02:11.38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754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, Harikiran" userId="S::harikiran.n@iqvia.com::28d9c92f-b926-4640-a929-2dab1cc5d2ab" providerId="AD" clId="Web-{0DF00A63-45C5-BAF9-AEA3-5358394473AA}"/>
    <pc:docChg chg="addSld modSld">
      <pc:chgData name="N, Harikiran" userId="S::harikiran.n@iqvia.com::28d9c92f-b926-4640-a929-2dab1cc5d2ab" providerId="AD" clId="Web-{0DF00A63-45C5-BAF9-AEA3-5358394473AA}" dt="2025-02-04T16:10:17.933" v="483"/>
      <pc:docMkLst>
        <pc:docMk/>
      </pc:docMkLst>
      <pc:sldChg chg="addSp delSp modSp">
        <pc:chgData name="N, Harikiran" userId="S::harikiran.n@iqvia.com::28d9c92f-b926-4640-a929-2dab1cc5d2ab" providerId="AD" clId="Web-{0DF00A63-45C5-BAF9-AEA3-5358394473AA}" dt="2025-02-04T15:31:43.684" v="17" actId="688"/>
        <pc:sldMkLst>
          <pc:docMk/>
          <pc:sldMk cId="2128451513" sldId="261"/>
        </pc:sldMkLst>
        <pc:spChg chg="mod">
          <ac:chgData name="N, Harikiran" userId="S::harikiran.n@iqvia.com::28d9c92f-b926-4640-a929-2dab1cc5d2ab" providerId="AD" clId="Web-{0DF00A63-45C5-BAF9-AEA3-5358394473AA}" dt="2025-02-04T15:31:43.684" v="17" actId="688"/>
          <ac:spMkLst>
            <pc:docMk/>
            <pc:sldMk cId="2128451513" sldId="261"/>
            <ac:spMk id="4" creationId="{F625C0E1-5699-BF39-6140-A5C7934717FB}"/>
          </ac:spMkLst>
        </pc:spChg>
        <pc:spChg chg="add del mod">
          <ac:chgData name="N, Harikiran" userId="S::harikiran.n@iqvia.com::28d9c92f-b926-4640-a929-2dab1cc5d2ab" providerId="AD" clId="Web-{0DF00A63-45C5-BAF9-AEA3-5358394473AA}" dt="2025-02-04T15:31:21.262" v="13"/>
          <ac:spMkLst>
            <pc:docMk/>
            <pc:sldMk cId="2128451513" sldId="261"/>
            <ac:spMk id="6" creationId="{4886B8A9-2E5D-CC36-2924-C3FE47A04603}"/>
          </ac:spMkLst>
        </pc:spChg>
        <pc:picChg chg="del">
          <ac:chgData name="N, Harikiran" userId="S::harikiran.n@iqvia.com::28d9c92f-b926-4640-a929-2dab1cc5d2ab" providerId="AD" clId="Web-{0DF00A63-45C5-BAF9-AEA3-5358394473AA}" dt="2025-02-04T15:31:10.261" v="11"/>
          <ac:picMkLst>
            <pc:docMk/>
            <pc:sldMk cId="2128451513" sldId="261"/>
            <ac:picMk id="2" creationId="{95B05FBA-4DF2-682C-64C3-C4DB1F80768A}"/>
          </ac:picMkLst>
        </pc:picChg>
        <pc:picChg chg="mod">
          <ac:chgData name="N, Harikiran" userId="S::harikiran.n@iqvia.com::28d9c92f-b926-4640-a929-2dab1cc5d2ab" providerId="AD" clId="Web-{0DF00A63-45C5-BAF9-AEA3-5358394473AA}" dt="2025-02-04T15:31:24.746" v="14" actId="1076"/>
          <ac:picMkLst>
            <pc:docMk/>
            <pc:sldMk cId="2128451513" sldId="261"/>
            <ac:picMk id="3" creationId="{0597DFA2-2BE8-5C7E-E797-B6A8475DECC3}"/>
          </ac:picMkLst>
        </pc:picChg>
      </pc:sldChg>
      <pc:sldChg chg="addSp delSp modSp">
        <pc:chgData name="N, Harikiran" userId="S::harikiran.n@iqvia.com::28d9c92f-b926-4640-a929-2dab1cc5d2ab" providerId="AD" clId="Web-{0DF00A63-45C5-BAF9-AEA3-5358394473AA}" dt="2025-02-04T16:10:17.933" v="483"/>
        <pc:sldMkLst>
          <pc:docMk/>
          <pc:sldMk cId="2102116195" sldId="262"/>
        </pc:sldMkLst>
        <pc:spChg chg="add del">
          <ac:chgData name="N, Harikiran" userId="S::harikiran.n@iqvia.com::28d9c92f-b926-4640-a929-2dab1cc5d2ab" providerId="AD" clId="Web-{0DF00A63-45C5-BAF9-AEA3-5358394473AA}" dt="2025-02-04T16:08:41.257" v="403"/>
          <ac:spMkLst>
            <pc:docMk/>
            <pc:sldMk cId="2102116195" sldId="262"/>
            <ac:spMk id="3" creationId="{555A8652-FC58-9B8F-5529-56701E880A03}"/>
          </ac:spMkLst>
        </pc:spChg>
        <pc:spChg chg="add del mod">
          <ac:chgData name="N, Harikiran" userId="S::harikiran.n@iqvia.com::28d9c92f-b926-4640-a929-2dab1cc5d2ab" providerId="AD" clId="Web-{0DF00A63-45C5-BAF9-AEA3-5358394473AA}" dt="2025-02-04T16:09:38.572" v="475"/>
          <ac:spMkLst>
            <pc:docMk/>
            <pc:sldMk cId="2102116195" sldId="262"/>
            <ac:spMk id="5" creationId="{30DF83FB-8158-7679-5DFC-06AA93C63DE5}"/>
          </ac:spMkLst>
        </pc:spChg>
        <pc:spChg chg="del mod">
          <ac:chgData name="N, Harikiran" userId="S::harikiran.n@iqvia.com::28d9c92f-b926-4640-a929-2dab1cc5d2ab" providerId="AD" clId="Web-{0DF00A63-45C5-BAF9-AEA3-5358394473AA}" dt="2025-02-04T16:10:14.589" v="482"/>
          <ac:spMkLst>
            <pc:docMk/>
            <pc:sldMk cId="2102116195" sldId="262"/>
            <ac:spMk id="6" creationId="{0EEAC5F0-6DD4-0700-AF82-ED09E70C6A38}"/>
          </ac:spMkLst>
        </pc:spChg>
        <pc:spChg chg="mod">
          <ac:chgData name="N, Harikiran" userId="S::harikiran.n@iqvia.com::28d9c92f-b926-4640-a929-2dab1cc5d2ab" providerId="AD" clId="Web-{0DF00A63-45C5-BAF9-AEA3-5358394473AA}" dt="2025-02-04T16:09:24.337" v="464" actId="14100"/>
          <ac:spMkLst>
            <pc:docMk/>
            <pc:sldMk cId="2102116195" sldId="262"/>
            <ac:spMk id="7" creationId="{06CF0BE4-BD20-8F6B-6830-76CCBDE2880F}"/>
          </ac:spMkLst>
        </pc:spChg>
        <pc:spChg chg="mod">
          <ac:chgData name="N, Harikiran" userId="S::harikiran.n@iqvia.com::28d9c92f-b926-4640-a929-2dab1cc5d2ab" providerId="AD" clId="Web-{0DF00A63-45C5-BAF9-AEA3-5358394473AA}" dt="2025-02-04T16:09:24.337" v="465" actId="14100"/>
          <ac:spMkLst>
            <pc:docMk/>
            <pc:sldMk cId="2102116195" sldId="262"/>
            <ac:spMk id="8" creationId="{52383FBA-D8BA-02C1-7904-FD1779DDE0F6}"/>
          </ac:spMkLst>
        </pc:spChg>
        <pc:spChg chg="add del">
          <ac:chgData name="N, Harikiran" userId="S::harikiran.n@iqvia.com::28d9c92f-b926-4640-a929-2dab1cc5d2ab" providerId="AD" clId="Web-{0DF00A63-45C5-BAF9-AEA3-5358394473AA}" dt="2025-02-04T16:08:56.414" v="425"/>
          <ac:spMkLst>
            <pc:docMk/>
            <pc:sldMk cId="2102116195" sldId="262"/>
            <ac:spMk id="10" creationId="{FE535A7F-5D78-C13D-1631-EE7FCB4CD7F6}"/>
          </ac:spMkLst>
        </pc:spChg>
        <pc:spChg chg="add del mod">
          <ac:chgData name="N, Harikiran" userId="S::harikiran.n@iqvia.com::28d9c92f-b926-4640-a929-2dab1cc5d2ab" providerId="AD" clId="Web-{0DF00A63-45C5-BAF9-AEA3-5358394473AA}" dt="2025-02-04T16:10:17.933" v="483"/>
          <ac:spMkLst>
            <pc:docMk/>
            <pc:sldMk cId="2102116195" sldId="262"/>
            <ac:spMk id="12" creationId="{4379657D-A258-18DF-85F0-C04349F165EF}"/>
          </ac:spMkLst>
        </pc:spChg>
        <pc:spChg chg="add del">
          <ac:chgData name="N, Harikiran" userId="S::harikiran.n@iqvia.com::28d9c92f-b926-4640-a929-2dab1cc5d2ab" providerId="AD" clId="Web-{0DF00A63-45C5-BAF9-AEA3-5358394473AA}" dt="2025-02-04T16:08:59.508" v="426"/>
          <ac:spMkLst>
            <pc:docMk/>
            <pc:sldMk cId="2102116195" sldId="262"/>
            <ac:spMk id="14" creationId="{8767E579-4BDE-D4F7-D5B7-94A72F238AFA}"/>
          </ac:spMkLst>
        </pc:spChg>
        <pc:spChg chg="add del">
          <ac:chgData name="N, Harikiran" userId="S::harikiran.n@iqvia.com::28d9c92f-b926-4640-a929-2dab1cc5d2ab" providerId="AD" clId="Web-{0DF00A63-45C5-BAF9-AEA3-5358394473AA}" dt="2025-02-04T16:09:02.570" v="431"/>
          <ac:spMkLst>
            <pc:docMk/>
            <pc:sldMk cId="2102116195" sldId="262"/>
            <ac:spMk id="16" creationId="{23C75D28-5498-3CEA-1237-B76381CF6585}"/>
          </ac:spMkLst>
        </pc:spChg>
        <pc:spChg chg="add del">
          <ac:chgData name="N, Harikiran" userId="S::harikiran.n@iqvia.com::28d9c92f-b926-4640-a929-2dab1cc5d2ab" providerId="AD" clId="Web-{0DF00A63-45C5-BAF9-AEA3-5358394473AA}" dt="2025-02-04T16:09:01.133" v="429"/>
          <ac:spMkLst>
            <pc:docMk/>
            <pc:sldMk cId="2102116195" sldId="262"/>
            <ac:spMk id="18" creationId="{CF3FC9F9-CB24-8DE7-297C-5BE1C098F285}"/>
          </ac:spMkLst>
        </pc:spChg>
        <pc:spChg chg="add del">
          <ac:chgData name="N, Harikiran" userId="S::harikiran.n@iqvia.com::28d9c92f-b926-4640-a929-2dab1cc5d2ab" providerId="AD" clId="Web-{0DF00A63-45C5-BAF9-AEA3-5358394473AA}" dt="2025-02-04T16:09:00.883" v="428"/>
          <ac:spMkLst>
            <pc:docMk/>
            <pc:sldMk cId="2102116195" sldId="262"/>
            <ac:spMk id="20" creationId="{A35D0F1E-E923-1C6E-0846-32B27891F8D8}"/>
          </ac:spMkLst>
        </pc:spChg>
        <pc:spChg chg="add del">
          <ac:chgData name="N, Harikiran" userId="S::harikiran.n@iqvia.com::28d9c92f-b926-4640-a929-2dab1cc5d2ab" providerId="AD" clId="Web-{0DF00A63-45C5-BAF9-AEA3-5358394473AA}" dt="2025-02-04T16:09:01.898" v="430"/>
          <ac:spMkLst>
            <pc:docMk/>
            <pc:sldMk cId="2102116195" sldId="262"/>
            <ac:spMk id="22" creationId="{E7D906A2-C4E0-942E-3196-88927A510DA4}"/>
          </ac:spMkLst>
        </pc:spChg>
        <pc:spChg chg="add del">
          <ac:chgData name="N, Harikiran" userId="S::harikiran.n@iqvia.com::28d9c92f-b926-4640-a929-2dab1cc5d2ab" providerId="AD" clId="Web-{0DF00A63-45C5-BAF9-AEA3-5358394473AA}" dt="2025-02-04T16:09:32.493" v="472"/>
          <ac:spMkLst>
            <pc:docMk/>
            <pc:sldMk cId="2102116195" sldId="262"/>
            <ac:spMk id="24" creationId="{A30A8006-DE77-B0D4-216E-B960BC776DC6}"/>
          </ac:spMkLst>
        </pc:spChg>
        <pc:spChg chg="add del mod">
          <ac:chgData name="N, Harikiran" userId="S::harikiran.n@iqvia.com::28d9c92f-b926-4640-a929-2dab1cc5d2ab" providerId="AD" clId="Web-{0DF00A63-45C5-BAF9-AEA3-5358394473AA}" dt="2025-02-04T16:09:53.541" v="477"/>
          <ac:spMkLst>
            <pc:docMk/>
            <pc:sldMk cId="2102116195" sldId="262"/>
            <ac:spMk id="26" creationId="{20F70CBF-C366-8619-D8B1-AB07D4B73230}"/>
          </ac:spMkLst>
        </pc:spChg>
        <pc:spChg chg="add del mod">
          <ac:chgData name="N, Harikiran" userId="S::harikiran.n@iqvia.com::28d9c92f-b926-4640-a929-2dab1cc5d2ab" providerId="AD" clId="Web-{0DF00A63-45C5-BAF9-AEA3-5358394473AA}" dt="2025-02-04T16:09:50.119" v="476"/>
          <ac:spMkLst>
            <pc:docMk/>
            <pc:sldMk cId="2102116195" sldId="262"/>
            <ac:spMk id="28" creationId="{751B4F69-21B5-F649-4401-7114510E2049}"/>
          </ac:spMkLst>
        </pc:spChg>
        <pc:spChg chg="add mod">
          <ac:chgData name="N, Harikiran" userId="S::harikiran.n@iqvia.com::28d9c92f-b926-4640-a929-2dab1cc5d2ab" providerId="AD" clId="Web-{0DF00A63-45C5-BAF9-AEA3-5358394473AA}" dt="2025-02-04T16:09:24.337" v="458" actId="14100"/>
          <ac:spMkLst>
            <pc:docMk/>
            <pc:sldMk cId="2102116195" sldId="262"/>
            <ac:spMk id="30" creationId="{BAE458FB-FF59-5F99-A896-733F9F463E09}"/>
          </ac:spMkLst>
        </pc:spChg>
        <pc:spChg chg="add mod">
          <ac:chgData name="N, Harikiran" userId="S::harikiran.n@iqvia.com::28d9c92f-b926-4640-a929-2dab1cc5d2ab" providerId="AD" clId="Web-{0DF00A63-45C5-BAF9-AEA3-5358394473AA}" dt="2025-02-04T16:09:24.337" v="457" actId="14100"/>
          <ac:spMkLst>
            <pc:docMk/>
            <pc:sldMk cId="2102116195" sldId="262"/>
            <ac:spMk id="32" creationId="{1B24A1D0-A614-5F78-9134-45CCF647F75D}"/>
          </ac:spMkLst>
        </pc:spChg>
        <pc:spChg chg="add del">
          <ac:chgData name="N, Harikiran" userId="S::harikiran.n@iqvia.com::28d9c92f-b926-4640-a929-2dab1cc5d2ab" providerId="AD" clId="Web-{0DF00A63-45C5-BAF9-AEA3-5358394473AA}" dt="2025-02-04T16:09:30.634" v="471"/>
          <ac:spMkLst>
            <pc:docMk/>
            <pc:sldMk cId="2102116195" sldId="262"/>
            <ac:spMk id="34" creationId="{9A7CE6A7-38CF-661B-ACA0-597F64DF49A0}"/>
          </ac:spMkLst>
        </pc:spChg>
        <pc:spChg chg="add del">
          <ac:chgData name="N, Harikiran" userId="S::harikiran.n@iqvia.com::28d9c92f-b926-4640-a929-2dab1cc5d2ab" providerId="AD" clId="Web-{0DF00A63-45C5-BAF9-AEA3-5358394473AA}" dt="2025-02-04T16:09:04.117" v="434"/>
          <ac:spMkLst>
            <pc:docMk/>
            <pc:sldMk cId="2102116195" sldId="262"/>
            <ac:spMk id="36" creationId="{E2E1EB41-D7DA-0CA4-14E4-99CA8C40D6DE}"/>
          </ac:spMkLst>
        </pc:spChg>
        <pc:spChg chg="add del">
          <ac:chgData name="N, Harikiran" userId="S::harikiran.n@iqvia.com::28d9c92f-b926-4640-a929-2dab1cc5d2ab" providerId="AD" clId="Web-{0DF00A63-45C5-BAF9-AEA3-5358394473AA}" dt="2025-02-04T16:09:03.648" v="433"/>
          <ac:spMkLst>
            <pc:docMk/>
            <pc:sldMk cId="2102116195" sldId="262"/>
            <ac:spMk id="38" creationId="{6C99693D-2DB6-B8D2-2BA9-93E255CCEFDA}"/>
          </ac:spMkLst>
        </pc:spChg>
        <pc:spChg chg="add del">
          <ac:chgData name="N, Harikiran" userId="S::harikiran.n@iqvia.com::28d9c92f-b926-4640-a929-2dab1cc5d2ab" providerId="AD" clId="Web-{0DF00A63-45C5-BAF9-AEA3-5358394473AA}" dt="2025-02-04T16:09:02.945" v="432"/>
          <ac:spMkLst>
            <pc:docMk/>
            <pc:sldMk cId="2102116195" sldId="262"/>
            <ac:spMk id="40" creationId="{874591AD-8456-477A-B56C-DC2E0F3AEC4E}"/>
          </ac:spMkLst>
        </pc:spChg>
        <pc:spChg chg="add del">
          <ac:chgData name="N, Harikiran" userId="S::harikiran.n@iqvia.com::28d9c92f-b926-4640-a929-2dab1cc5d2ab" providerId="AD" clId="Web-{0DF00A63-45C5-BAF9-AEA3-5358394473AA}" dt="2025-02-04T16:09:00.195" v="427"/>
          <ac:spMkLst>
            <pc:docMk/>
            <pc:sldMk cId="2102116195" sldId="262"/>
            <ac:spMk id="42" creationId="{CD613D66-B489-FA25-FEF5-B9EEE09ECCA0}"/>
          </ac:spMkLst>
        </pc:spChg>
        <pc:spChg chg="del">
          <ac:chgData name="N, Harikiran" userId="S::harikiran.n@iqvia.com::28d9c92f-b926-4640-a929-2dab1cc5d2ab" providerId="AD" clId="Web-{0DF00A63-45C5-BAF9-AEA3-5358394473AA}" dt="2025-02-04T16:10:02.619" v="478"/>
          <ac:spMkLst>
            <pc:docMk/>
            <pc:sldMk cId="2102116195" sldId="262"/>
            <ac:spMk id="44" creationId="{9463C652-D772-78C3-49FE-6BD67B00B304}"/>
          </ac:spMkLst>
        </pc:spChg>
        <pc:spChg chg="del topLvl">
          <ac:chgData name="N, Harikiran" userId="S::harikiran.n@iqvia.com::28d9c92f-b926-4640-a929-2dab1cc5d2ab" providerId="AD" clId="Web-{0DF00A63-45C5-BAF9-AEA3-5358394473AA}" dt="2025-02-04T16:10:10.760" v="481"/>
          <ac:spMkLst>
            <pc:docMk/>
            <pc:sldMk cId="2102116195" sldId="262"/>
            <ac:spMk id="47" creationId="{D5E980BD-3CF5-C7AD-FA48-AA8BE2375644}"/>
          </ac:spMkLst>
        </pc:spChg>
        <pc:spChg chg="mod">
          <ac:chgData name="N, Harikiran" userId="S::harikiran.n@iqvia.com::28d9c92f-b926-4640-a929-2dab1cc5d2ab" providerId="AD" clId="Web-{0DF00A63-45C5-BAF9-AEA3-5358394473AA}" dt="2025-02-04T16:09:26.149" v="468" actId="20577"/>
          <ac:spMkLst>
            <pc:docMk/>
            <pc:sldMk cId="2102116195" sldId="262"/>
            <ac:spMk id="51" creationId="{1913F707-3E64-5443-E780-9A7D9F7EE643}"/>
          </ac:spMkLst>
        </pc:spChg>
        <pc:spChg chg="add del mod">
          <ac:chgData name="N, Harikiran" userId="S::harikiran.n@iqvia.com::28d9c92f-b926-4640-a929-2dab1cc5d2ab" providerId="AD" clId="Web-{0DF00A63-45C5-BAF9-AEA3-5358394473AA}" dt="2025-02-04T16:09:37.275" v="474"/>
          <ac:spMkLst>
            <pc:docMk/>
            <pc:sldMk cId="2102116195" sldId="262"/>
            <ac:spMk id="56" creationId="{702287CD-649D-DFD1-05B4-383BA1A4BB21}"/>
          </ac:spMkLst>
        </pc:spChg>
        <pc:grpChg chg="add del mod">
          <ac:chgData name="N, Harikiran" userId="S::harikiran.n@iqvia.com::28d9c92f-b926-4640-a929-2dab1cc5d2ab" providerId="AD" clId="Web-{0DF00A63-45C5-BAF9-AEA3-5358394473AA}" dt="2025-02-04T16:10:08.526" v="480"/>
          <ac:grpSpMkLst>
            <pc:docMk/>
            <pc:sldMk cId="2102116195" sldId="262"/>
            <ac:grpSpMk id="48" creationId="{2670CA30-1D50-4DB1-A3D3-3878078FA236}"/>
          </ac:grpSpMkLst>
        </pc:grpChg>
        <pc:grpChg chg="add del">
          <ac:chgData name="N, Harikiran" userId="S::harikiran.n@iqvia.com::28d9c92f-b926-4640-a929-2dab1cc5d2ab" providerId="AD" clId="Web-{0DF00A63-45C5-BAF9-AEA3-5358394473AA}" dt="2025-02-04T16:09:35.556" v="473"/>
          <ac:grpSpMkLst>
            <pc:docMk/>
            <pc:sldMk cId="2102116195" sldId="262"/>
            <ac:grpSpMk id="54" creationId="{F5886A66-C7C7-B66F-792C-A2481632359B}"/>
          </ac:grpSpMkLst>
        </pc:grpChg>
        <pc:cxnChg chg="del">
          <ac:chgData name="N, Harikiran" userId="S::harikiran.n@iqvia.com::28d9c92f-b926-4640-a929-2dab1cc5d2ab" providerId="AD" clId="Web-{0DF00A63-45C5-BAF9-AEA3-5358394473AA}" dt="2025-02-04T16:10:04.213" v="479"/>
          <ac:cxnSpMkLst>
            <pc:docMk/>
            <pc:sldMk cId="2102116195" sldId="262"/>
            <ac:cxnSpMk id="45" creationId="{22375AC6-EA2C-9EF7-78B5-24ACC8A9F1D7}"/>
          </ac:cxnSpMkLst>
        </pc:cxnChg>
        <pc:cxnChg chg="del topLvl">
          <ac:chgData name="N, Harikiran" userId="S::harikiran.n@iqvia.com::28d9c92f-b926-4640-a929-2dab1cc5d2ab" providerId="AD" clId="Web-{0DF00A63-45C5-BAF9-AEA3-5358394473AA}" dt="2025-02-04T16:10:08.526" v="480"/>
          <ac:cxnSpMkLst>
            <pc:docMk/>
            <pc:sldMk cId="2102116195" sldId="262"/>
            <ac:cxnSpMk id="46" creationId="{414927D6-C9EF-25B8-F3C6-B10EBF86D1C3}"/>
          </ac:cxnSpMkLst>
        </pc:cxnChg>
      </pc:sldChg>
      <pc:sldChg chg="modSp">
        <pc:chgData name="N, Harikiran" userId="S::harikiran.n@iqvia.com::28d9c92f-b926-4640-a929-2dab1cc5d2ab" providerId="AD" clId="Web-{0DF00A63-45C5-BAF9-AEA3-5358394473AA}" dt="2025-02-04T16:04:20.232" v="401" actId="1076"/>
        <pc:sldMkLst>
          <pc:docMk/>
          <pc:sldMk cId="1433392092" sldId="2147472854"/>
        </pc:sldMkLst>
        <pc:spChg chg="mod">
          <ac:chgData name="N, Harikiran" userId="S::harikiran.n@iqvia.com::28d9c92f-b926-4640-a929-2dab1cc5d2ab" providerId="AD" clId="Web-{0DF00A63-45C5-BAF9-AEA3-5358394473AA}" dt="2025-02-04T15:40:11.625" v="73" actId="20577"/>
          <ac:spMkLst>
            <pc:docMk/>
            <pc:sldMk cId="1433392092" sldId="2147472854"/>
            <ac:spMk id="10" creationId="{9FED7DB0-8E7F-56AC-4093-BE855E4580DF}"/>
          </ac:spMkLst>
        </pc:spChg>
        <pc:picChg chg="mod">
          <ac:chgData name="N, Harikiran" userId="S::harikiran.n@iqvia.com::28d9c92f-b926-4640-a929-2dab1cc5d2ab" providerId="AD" clId="Web-{0DF00A63-45C5-BAF9-AEA3-5358394473AA}" dt="2025-02-04T16:04:20.232" v="401" actId="1076"/>
          <ac:picMkLst>
            <pc:docMk/>
            <pc:sldMk cId="1433392092" sldId="2147472854"/>
            <ac:picMk id="6" creationId="{E98C08D3-5754-E40D-F8F0-7F081D65DD8B}"/>
          </ac:picMkLst>
        </pc:picChg>
      </pc:sldChg>
      <pc:sldChg chg="addSp modSp">
        <pc:chgData name="N, Harikiran" userId="S::harikiran.n@iqvia.com::28d9c92f-b926-4640-a929-2dab1cc5d2ab" providerId="AD" clId="Web-{0DF00A63-45C5-BAF9-AEA3-5358394473AA}" dt="2025-02-04T15:32:16.342" v="18" actId="14100"/>
        <pc:sldMkLst>
          <pc:docMk/>
          <pc:sldMk cId="3631028990" sldId="2147472858"/>
        </pc:sldMkLst>
        <pc:spChg chg="mod">
          <ac:chgData name="N, Harikiran" userId="S::harikiran.n@iqvia.com::28d9c92f-b926-4640-a929-2dab1cc5d2ab" providerId="AD" clId="Web-{0DF00A63-45C5-BAF9-AEA3-5358394473AA}" dt="2025-02-04T15:32:16.342" v="18" actId="14100"/>
          <ac:spMkLst>
            <pc:docMk/>
            <pc:sldMk cId="3631028990" sldId="2147472858"/>
            <ac:spMk id="8" creationId="{16FC4E8E-3F97-2D00-FD5F-6D4BA0445828}"/>
          </ac:spMkLst>
        </pc:spChg>
        <pc:picChg chg="add mod">
          <ac:chgData name="N, Harikiran" userId="S::harikiran.n@iqvia.com::28d9c92f-b926-4640-a929-2dab1cc5d2ab" providerId="AD" clId="Web-{0DF00A63-45C5-BAF9-AEA3-5358394473AA}" dt="2025-02-04T15:30:55.354" v="10" actId="1076"/>
          <ac:picMkLst>
            <pc:docMk/>
            <pc:sldMk cId="3631028990" sldId="2147472858"/>
            <ac:picMk id="2" creationId="{DD2CEFE7-A2D3-0BB1-5F6D-1F568F192FA3}"/>
          </ac:picMkLst>
        </pc:picChg>
      </pc:sldChg>
      <pc:sldChg chg="addSp delSp modSp add">
        <pc:chgData name="N, Harikiran" userId="S::harikiran.n@iqvia.com::28d9c92f-b926-4640-a929-2dab1cc5d2ab" providerId="AD" clId="Web-{0DF00A63-45C5-BAF9-AEA3-5358394473AA}" dt="2025-02-04T16:00:50.427" v="399" actId="20577"/>
        <pc:sldMkLst>
          <pc:docMk/>
          <pc:sldMk cId="3843711777" sldId="2147472859"/>
        </pc:sldMkLst>
        <pc:spChg chg="del mod">
          <ac:chgData name="N, Harikiran" userId="S::harikiran.n@iqvia.com::28d9c92f-b926-4640-a929-2dab1cc5d2ab" providerId="AD" clId="Web-{0DF00A63-45C5-BAF9-AEA3-5358394473AA}" dt="2025-02-04T15:49:47.131" v="176"/>
          <ac:spMkLst>
            <pc:docMk/>
            <pc:sldMk cId="3843711777" sldId="2147472859"/>
            <ac:spMk id="2" creationId="{C6A99F66-7014-03C8-BBBE-A327A436B087}"/>
          </ac:spMkLst>
        </pc:spChg>
        <pc:spChg chg="del">
          <ac:chgData name="N, Harikiran" userId="S::harikiran.n@iqvia.com::28d9c92f-b926-4640-a929-2dab1cc5d2ab" providerId="AD" clId="Web-{0DF00A63-45C5-BAF9-AEA3-5358394473AA}" dt="2025-02-04T15:49:57.131" v="178"/>
          <ac:spMkLst>
            <pc:docMk/>
            <pc:sldMk cId="3843711777" sldId="2147472859"/>
            <ac:spMk id="4" creationId="{BC45A155-EAA9-8C0B-0850-6ABBE7B4F9D9}"/>
          </ac:spMkLst>
        </pc:spChg>
        <pc:graphicFrameChg chg="mod modGraphic">
          <ac:chgData name="N, Harikiran" userId="S::harikiran.n@iqvia.com::28d9c92f-b926-4640-a929-2dab1cc5d2ab" providerId="AD" clId="Web-{0DF00A63-45C5-BAF9-AEA3-5358394473AA}" dt="2025-02-04T16:00:50.427" v="399" actId="20577"/>
          <ac:graphicFrameMkLst>
            <pc:docMk/>
            <pc:sldMk cId="3843711777" sldId="2147472859"/>
            <ac:graphicFrameMk id="11" creationId="{8C06876C-00CE-7F06-83D2-C1CECA2A7185}"/>
          </ac:graphicFrameMkLst>
        </pc:graphicFrameChg>
        <pc:graphicFrameChg chg="add del mod">
          <ac:chgData name="N, Harikiran" userId="S::harikiran.n@iqvia.com::28d9c92f-b926-4640-a929-2dab1cc5d2ab" providerId="AD" clId="Web-{0DF00A63-45C5-BAF9-AEA3-5358394473AA}" dt="2025-02-04T15:58:00.639" v="379"/>
          <ac:graphicFrameMkLst>
            <pc:docMk/>
            <pc:sldMk cId="3843711777" sldId="2147472859"/>
            <ac:graphicFrameMk id="4359" creationId="{E7367EC2-A761-59FB-3A38-C50DAD90354E}"/>
          </ac:graphicFrameMkLst>
        </pc:graphicFrameChg>
      </pc:sldChg>
    </pc:docChg>
  </pc:docChgLst>
  <pc:docChgLst>
    <pc:chgData name="N, Harikiran" userId="S::harikiran.n@iqvia.com::28d9c92f-b926-4640-a929-2dab1cc5d2ab" providerId="AD" clId="Web-{F393526D-1B7B-5F9D-8251-1648A8FCF8CE}"/>
    <pc:docChg chg="modSld">
      <pc:chgData name="N, Harikiran" userId="S::harikiran.n@iqvia.com::28d9c92f-b926-4640-a929-2dab1cc5d2ab" providerId="AD" clId="Web-{F393526D-1B7B-5F9D-8251-1648A8FCF8CE}" dt="2025-02-05T08:02:11.383" v="0" actId="20577"/>
      <pc:docMkLst>
        <pc:docMk/>
      </pc:docMkLst>
      <pc:sldChg chg="modSp">
        <pc:chgData name="N, Harikiran" userId="S::harikiran.n@iqvia.com::28d9c92f-b926-4640-a929-2dab1cc5d2ab" providerId="AD" clId="Web-{F393526D-1B7B-5F9D-8251-1648A8FCF8CE}" dt="2025-02-05T08:02:11.383" v="0" actId="20577"/>
        <pc:sldMkLst>
          <pc:docMk/>
          <pc:sldMk cId="2102116195" sldId="262"/>
        </pc:sldMkLst>
        <pc:spChg chg="mod">
          <ac:chgData name="N, Harikiran" userId="S::harikiran.n@iqvia.com::28d9c92f-b926-4640-a929-2dab1cc5d2ab" providerId="AD" clId="Web-{F393526D-1B7B-5F9D-8251-1648A8FCF8CE}" dt="2025-02-05T08:02:11.383" v="0" actId="20577"/>
          <ac:spMkLst>
            <pc:docMk/>
            <pc:sldMk cId="2102116195" sldId="262"/>
            <ac:spMk id="8" creationId="{52383FBA-D8BA-02C1-7904-FD1779DDE0F6}"/>
          </ac:spMkLst>
        </pc:spChg>
      </pc:sldChg>
    </pc:docChg>
  </pc:docChgLst>
  <pc:docChgLst>
    <pc:chgData name="N, Harikiran" userId="S::harikiran.n@iqvia.com::28d9c92f-b926-4640-a929-2dab1cc5d2ab" providerId="AD" clId="Web-{DBFFB614-6FBC-8623-2BB8-D87118A3E027}"/>
    <pc:docChg chg="modSld">
      <pc:chgData name="N, Harikiran" userId="S::harikiran.n@iqvia.com::28d9c92f-b926-4640-a929-2dab1cc5d2ab" providerId="AD" clId="Web-{DBFFB614-6FBC-8623-2BB8-D87118A3E027}" dt="2025-02-03T12:25:36.083" v="19" actId="1076"/>
      <pc:docMkLst>
        <pc:docMk/>
      </pc:docMkLst>
      <pc:sldChg chg="addSp delSp modSp">
        <pc:chgData name="N, Harikiran" userId="S::harikiran.n@iqvia.com::28d9c92f-b926-4640-a929-2dab1cc5d2ab" providerId="AD" clId="Web-{DBFFB614-6FBC-8623-2BB8-D87118A3E027}" dt="2025-02-03T12:25:36.083" v="19" actId="1076"/>
        <pc:sldMkLst>
          <pc:docMk/>
          <pc:sldMk cId="1433392092" sldId="2147472854"/>
        </pc:sldMkLst>
        <pc:spChg chg="mod">
          <ac:chgData name="N, Harikiran" userId="S::harikiran.n@iqvia.com::28d9c92f-b926-4640-a929-2dab1cc5d2ab" providerId="AD" clId="Web-{DBFFB614-6FBC-8623-2BB8-D87118A3E027}" dt="2025-02-03T12:25:25.098" v="15" actId="14100"/>
          <ac:spMkLst>
            <pc:docMk/>
            <pc:sldMk cId="1433392092" sldId="2147472854"/>
            <ac:spMk id="10" creationId="{9FED7DB0-8E7F-56AC-4093-BE855E4580DF}"/>
          </ac:spMkLst>
        </pc:spChg>
        <pc:picChg chg="add mod">
          <ac:chgData name="N, Harikiran" userId="S::harikiran.n@iqvia.com::28d9c92f-b926-4640-a929-2dab1cc5d2ab" providerId="AD" clId="Web-{DBFFB614-6FBC-8623-2BB8-D87118A3E027}" dt="2025-02-03T12:24:41.877" v="8" actId="1076"/>
          <ac:picMkLst>
            <pc:docMk/>
            <pc:sldMk cId="1433392092" sldId="2147472854"/>
            <ac:picMk id="3" creationId="{F0165A91-563B-424F-FC86-B636B05DC36A}"/>
          </ac:picMkLst>
        </pc:picChg>
        <pc:picChg chg="add mod ord">
          <ac:chgData name="N, Harikiran" userId="S::harikiran.n@iqvia.com::28d9c92f-b926-4640-a929-2dab1cc5d2ab" providerId="AD" clId="Web-{DBFFB614-6FBC-8623-2BB8-D87118A3E027}" dt="2025-02-03T12:25:36.083" v="19" actId="1076"/>
          <ac:picMkLst>
            <pc:docMk/>
            <pc:sldMk cId="1433392092" sldId="2147472854"/>
            <ac:picMk id="6" creationId="{E98C08D3-5754-E40D-F8F0-7F081D65DD8B}"/>
          </ac:picMkLst>
        </pc:picChg>
      </pc:sldChg>
    </pc:docChg>
  </pc:docChgLst>
  <pc:docChgLst>
    <pc:chgData name="N, Harikiran" userId="S::harikiran.n@iqvia.com::28d9c92f-b926-4640-a929-2dab1cc5d2ab" providerId="AD" clId="Web-{EA8C538A-A47D-C0EB-0878-71F37A82B341}"/>
    <pc:docChg chg="addSld delSld modSld">
      <pc:chgData name="N, Harikiran" userId="S::harikiran.n@iqvia.com::28d9c92f-b926-4640-a929-2dab1cc5d2ab" providerId="AD" clId="Web-{EA8C538A-A47D-C0EB-0878-71F37A82B341}" dt="2025-02-05T06:50:23.722" v="393" actId="20577"/>
      <pc:docMkLst>
        <pc:docMk/>
      </pc:docMkLst>
      <pc:sldChg chg="delSp modSp">
        <pc:chgData name="N, Harikiran" userId="S::harikiran.n@iqvia.com::28d9c92f-b926-4640-a929-2dab1cc5d2ab" providerId="AD" clId="Web-{EA8C538A-A47D-C0EB-0878-71F37A82B341}" dt="2025-02-05T05:49:06" v="368" actId="20577"/>
        <pc:sldMkLst>
          <pc:docMk/>
          <pc:sldMk cId="2102116195" sldId="262"/>
        </pc:sldMkLst>
        <pc:spChg chg="mod">
          <ac:chgData name="N, Harikiran" userId="S::harikiran.n@iqvia.com::28d9c92f-b926-4640-a929-2dab1cc5d2ab" providerId="AD" clId="Web-{EA8C538A-A47D-C0EB-0878-71F37A82B341}" dt="2025-02-05T05:47:06.530" v="325" actId="1076"/>
          <ac:spMkLst>
            <pc:docMk/>
            <pc:sldMk cId="2102116195" sldId="262"/>
            <ac:spMk id="7" creationId="{06CF0BE4-BD20-8F6B-6830-76CCBDE2880F}"/>
          </ac:spMkLst>
        </pc:spChg>
        <pc:spChg chg="mod">
          <ac:chgData name="N, Harikiran" userId="S::harikiran.n@iqvia.com::28d9c92f-b926-4640-a929-2dab1cc5d2ab" providerId="AD" clId="Web-{EA8C538A-A47D-C0EB-0878-71F37A82B341}" dt="2025-02-05T05:49:06" v="368" actId="20577"/>
          <ac:spMkLst>
            <pc:docMk/>
            <pc:sldMk cId="2102116195" sldId="262"/>
            <ac:spMk id="8" creationId="{52383FBA-D8BA-02C1-7904-FD1779DDE0F6}"/>
          </ac:spMkLst>
        </pc:spChg>
        <pc:spChg chg="del">
          <ac:chgData name="N, Harikiran" userId="S::harikiran.n@iqvia.com::28d9c92f-b926-4640-a929-2dab1cc5d2ab" providerId="AD" clId="Web-{EA8C538A-A47D-C0EB-0878-71F37A82B341}" dt="2025-02-05T05:43:17.308" v="129"/>
          <ac:spMkLst>
            <pc:docMk/>
            <pc:sldMk cId="2102116195" sldId="262"/>
            <ac:spMk id="30" creationId="{BAE458FB-FF59-5F99-A896-733F9F463E09}"/>
          </ac:spMkLst>
        </pc:spChg>
        <pc:spChg chg="del mod">
          <ac:chgData name="N, Harikiran" userId="S::harikiran.n@iqvia.com::28d9c92f-b926-4640-a929-2dab1cc5d2ab" providerId="AD" clId="Web-{EA8C538A-A47D-C0EB-0878-71F37A82B341}" dt="2025-02-05T05:47:25.452" v="328"/>
          <ac:spMkLst>
            <pc:docMk/>
            <pc:sldMk cId="2102116195" sldId="262"/>
            <ac:spMk id="32" creationId="{1B24A1D0-A614-5F78-9134-45CCF647F75D}"/>
          </ac:spMkLst>
        </pc:spChg>
      </pc:sldChg>
      <pc:sldChg chg="del">
        <pc:chgData name="N, Harikiran" userId="S::harikiran.n@iqvia.com::28d9c92f-b926-4640-a929-2dab1cc5d2ab" providerId="AD" clId="Web-{EA8C538A-A47D-C0EB-0878-71F37A82B341}" dt="2025-02-05T06:47:19.217" v="371"/>
        <pc:sldMkLst>
          <pc:docMk/>
          <pc:sldMk cId="3843711777" sldId="2147472859"/>
        </pc:sldMkLst>
      </pc:sldChg>
      <pc:sldChg chg="addSp modSp add replId">
        <pc:chgData name="N, Harikiran" userId="S::harikiran.n@iqvia.com::28d9c92f-b926-4640-a929-2dab1cc5d2ab" providerId="AD" clId="Web-{EA8C538A-A47D-C0EB-0878-71F37A82B341}" dt="2025-02-05T06:50:23.722" v="393" actId="20577"/>
        <pc:sldMkLst>
          <pc:docMk/>
          <pc:sldMk cId="2974713737" sldId="2147472860"/>
        </pc:sldMkLst>
        <pc:spChg chg="add mod">
          <ac:chgData name="N, Harikiran" userId="S::harikiran.n@iqvia.com::28d9c92f-b926-4640-a929-2dab1cc5d2ab" providerId="AD" clId="Web-{EA8C538A-A47D-C0EB-0878-71F37A82B341}" dt="2025-02-05T06:49:59.690" v="390" actId="20577"/>
          <ac:spMkLst>
            <pc:docMk/>
            <pc:sldMk cId="2974713737" sldId="2147472860"/>
            <ac:spMk id="61" creationId="{5CB846B0-E7E7-7748-5AFF-EA39F4CA3D7D}"/>
          </ac:spMkLst>
        </pc:spChg>
        <pc:graphicFrameChg chg="mod modGraphic">
          <ac:chgData name="N, Harikiran" userId="S::harikiran.n@iqvia.com::28d9c92f-b926-4640-a929-2dab1cc5d2ab" providerId="AD" clId="Web-{EA8C538A-A47D-C0EB-0878-71F37A82B341}" dt="2025-02-05T06:50:23.722" v="393" actId="20577"/>
          <ac:graphicFrameMkLst>
            <pc:docMk/>
            <pc:sldMk cId="2974713737" sldId="2147472860"/>
            <ac:graphicFrameMk id="11" creationId="{60F2DC18-5CE9-1F2E-1C0F-14364BB1F423}"/>
          </ac:graphicFrameMkLst>
        </pc:graphicFrameChg>
      </pc:sldChg>
    </pc:docChg>
  </pc:docChgLst>
  <pc:docChgLst>
    <pc:chgData name="PATAN, IRFAN KHAN" userId="S::ikhan2@in.imshealth.com::7186a6d6-1c02-46f6-ae4e-7d16ecc8b5b1" providerId="AD" clId="Web-{DE33E6CF-7E33-DBE8-797E-02B4811D4A43}"/>
    <pc:docChg chg="modSld">
      <pc:chgData name="PATAN, IRFAN KHAN" userId="S::ikhan2@in.imshealth.com::7186a6d6-1c02-46f6-ae4e-7d16ecc8b5b1" providerId="AD" clId="Web-{DE33E6CF-7E33-DBE8-797E-02B4811D4A43}" dt="2025-01-31T18:00:29.168" v="3"/>
      <pc:docMkLst>
        <pc:docMk/>
      </pc:docMkLst>
      <pc:sldChg chg="addSp delSp modSp">
        <pc:chgData name="PATAN, IRFAN KHAN" userId="S::ikhan2@in.imshealth.com::7186a6d6-1c02-46f6-ae4e-7d16ecc8b5b1" providerId="AD" clId="Web-{DE33E6CF-7E33-DBE8-797E-02B4811D4A43}" dt="2025-01-31T14:56:28.908" v="2" actId="1076"/>
        <pc:sldMkLst>
          <pc:docMk/>
          <pc:sldMk cId="2128451513" sldId="261"/>
        </pc:sldMkLst>
      </pc:sldChg>
      <pc:sldChg chg="addSp delSp modSp">
        <pc:chgData name="PATAN, IRFAN KHAN" userId="S::ikhan2@in.imshealth.com::7186a6d6-1c02-46f6-ae4e-7d16ecc8b5b1" providerId="AD" clId="Web-{DE33E6CF-7E33-DBE8-797E-02B4811D4A43}" dt="2025-01-31T18:00:29.168" v="3"/>
        <pc:sldMkLst>
          <pc:docMk/>
          <pc:sldMk cId="1433392092" sldId="2147472854"/>
        </pc:sldMkLst>
      </pc:sldChg>
    </pc:docChg>
  </pc:docChgLst>
  <pc:docChgLst>
    <pc:chgData name="PATAN, IRFAN KHAN" userId="S::ikhan2@in.imshealth.com::7186a6d6-1c02-46f6-ae4e-7d16ecc8b5b1" providerId="AD" clId="Web-{7EED2414-EC2D-D774-D2E5-48B6A5DB8EEE}"/>
    <pc:docChg chg="delSld modSld">
      <pc:chgData name="PATAN, IRFAN KHAN" userId="S::ikhan2@in.imshealth.com::7186a6d6-1c02-46f6-ae4e-7d16ecc8b5b1" providerId="AD" clId="Web-{7EED2414-EC2D-D774-D2E5-48B6A5DB8EEE}" dt="2025-02-05T13:12:35.242" v="155" actId="20577"/>
      <pc:docMkLst>
        <pc:docMk/>
      </pc:docMkLst>
      <pc:sldChg chg="modSp">
        <pc:chgData name="PATAN, IRFAN KHAN" userId="S::ikhan2@in.imshealth.com::7186a6d6-1c02-46f6-ae4e-7d16ecc8b5b1" providerId="AD" clId="Web-{7EED2414-EC2D-D774-D2E5-48B6A5DB8EEE}" dt="2025-02-05T13:12:26.477" v="153" actId="20577"/>
        <pc:sldMkLst>
          <pc:docMk/>
          <pc:sldMk cId="2706595542" sldId="257"/>
        </pc:sldMkLst>
        <pc:spChg chg="mod">
          <ac:chgData name="PATAN, IRFAN KHAN" userId="S::ikhan2@in.imshealth.com::7186a6d6-1c02-46f6-ae4e-7d16ecc8b5b1" providerId="AD" clId="Web-{7EED2414-EC2D-D774-D2E5-48B6A5DB8EEE}" dt="2025-02-05T13:12:26.477" v="153" actId="20577"/>
          <ac:spMkLst>
            <pc:docMk/>
            <pc:sldMk cId="2706595542" sldId="257"/>
            <ac:spMk id="2" creationId="{54972565-B463-4A0D-AE01-73E66F414133}"/>
          </ac:spMkLst>
        </pc:spChg>
      </pc:sldChg>
      <pc:sldChg chg="modSp">
        <pc:chgData name="PATAN, IRFAN KHAN" userId="S::ikhan2@in.imshealth.com::7186a6d6-1c02-46f6-ae4e-7d16ecc8b5b1" providerId="AD" clId="Web-{7EED2414-EC2D-D774-D2E5-48B6A5DB8EEE}" dt="2025-02-05T10:17:56.392" v="108" actId="20577"/>
        <pc:sldMkLst>
          <pc:docMk/>
          <pc:sldMk cId="2128451513" sldId="261"/>
        </pc:sldMkLst>
        <pc:spChg chg="mod">
          <ac:chgData name="PATAN, IRFAN KHAN" userId="S::ikhan2@in.imshealth.com::7186a6d6-1c02-46f6-ae4e-7d16ecc8b5b1" providerId="AD" clId="Web-{7EED2414-EC2D-D774-D2E5-48B6A5DB8EEE}" dt="2025-02-04T15:31:56.128" v="1" actId="688"/>
          <ac:spMkLst>
            <pc:docMk/>
            <pc:sldMk cId="2128451513" sldId="261"/>
            <ac:spMk id="4" creationId="{F625C0E1-5699-BF39-6140-A5C7934717FB}"/>
          </ac:spMkLst>
        </pc:spChg>
        <pc:spChg chg="mod">
          <ac:chgData name="PATAN, IRFAN KHAN" userId="S::ikhan2@in.imshealth.com::7186a6d6-1c02-46f6-ae4e-7d16ecc8b5b1" providerId="AD" clId="Web-{7EED2414-EC2D-D774-D2E5-48B6A5DB8EEE}" dt="2025-02-05T10:17:56.392" v="108" actId="20577"/>
          <ac:spMkLst>
            <pc:docMk/>
            <pc:sldMk cId="2128451513" sldId="261"/>
            <ac:spMk id="10" creationId="{9FED7DB0-8E7F-56AC-4093-BE855E4580DF}"/>
          </ac:spMkLst>
        </pc:spChg>
        <pc:picChg chg="mod">
          <ac:chgData name="PATAN, IRFAN KHAN" userId="S::ikhan2@in.imshealth.com::7186a6d6-1c02-46f6-ae4e-7d16ecc8b5b1" providerId="AD" clId="Web-{7EED2414-EC2D-D774-D2E5-48B6A5DB8EEE}" dt="2025-02-04T15:32:00.565" v="2" actId="1076"/>
          <ac:picMkLst>
            <pc:docMk/>
            <pc:sldMk cId="2128451513" sldId="261"/>
            <ac:picMk id="3" creationId="{0597DFA2-2BE8-5C7E-E797-B6A8475DECC3}"/>
          </ac:picMkLst>
        </pc:picChg>
      </pc:sldChg>
      <pc:sldChg chg="addSp modSp">
        <pc:chgData name="PATAN, IRFAN KHAN" userId="S::ikhan2@in.imshealth.com::7186a6d6-1c02-46f6-ae4e-7d16ecc8b5b1" providerId="AD" clId="Web-{7EED2414-EC2D-D774-D2E5-48B6A5DB8EEE}" dt="2025-02-05T13:12:35.242" v="155" actId="20577"/>
        <pc:sldMkLst>
          <pc:docMk/>
          <pc:sldMk cId="2102116195" sldId="262"/>
        </pc:sldMkLst>
        <pc:spChg chg="mod">
          <ac:chgData name="PATAN, IRFAN KHAN" userId="S::ikhan2@in.imshealth.com::7186a6d6-1c02-46f6-ae4e-7d16ecc8b5b1" providerId="AD" clId="Web-{7EED2414-EC2D-D774-D2E5-48B6A5DB8EEE}" dt="2025-02-05T13:12:35.242" v="155" actId="20577"/>
          <ac:spMkLst>
            <pc:docMk/>
            <pc:sldMk cId="2102116195" sldId="262"/>
            <ac:spMk id="7" creationId="{06CF0BE4-BD20-8F6B-6830-76CCBDE2880F}"/>
          </ac:spMkLst>
        </pc:spChg>
        <pc:spChg chg="mod">
          <ac:chgData name="PATAN, IRFAN KHAN" userId="S::ikhan2@in.imshealth.com::7186a6d6-1c02-46f6-ae4e-7d16ecc8b5b1" providerId="AD" clId="Web-{7EED2414-EC2D-D774-D2E5-48B6A5DB8EEE}" dt="2025-02-05T05:37:15.272" v="98" actId="20577"/>
          <ac:spMkLst>
            <pc:docMk/>
            <pc:sldMk cId="2102116195" sldId="262"/>
            <ac:spMk id="8" creationId="{52383FBA-D8BA-02C1-7904-FD1779DDE0F6}"/>
          </ac:spMkLst>
        </pc:spChg>
        <pc:picChg chg="add mod">
          <ac:chgData name="PATAN, IRFAN KHAN" userId="S::ikhan2@in.imshealth.com::7186a6d6-1c02-46f6-ae4e-7d16ecc8b5b1" providerId="AD" clId="Web-{7EED2414-EC2D-D774-D2E5-48B6A5DB8EEE}" dt="2025-02-05T10:16:28.936" v="103" actId="1076"/>
          <ac:picMkLst>
            <pc:docMk/>
            <pc:sldMk cId="2102116195" sldId="262"/>
            <ac:picMk id="2" creationId="{166AB863-4011-4BC4-2502-6C17302A29C3}"/>
          </ac:picMkLst>
        </pc:picChg>
      </pc:sldChg>
      <pc:sldChg chg="modSp">
        <pc:chgData name="PATAN, IRFAN KHAN" userId="S::ikhan2@in.imshealth.com::7186a6d6-1c02-46f6-ae4e-7d16ecc8b5b1" providerId="AD" clId="Web-{7EED2414-EC2D-D774-D2E5-48B6A5DB8EEE}" dt="2025-02-04T16:07:43.919" v="71"/>
        <pc:sldMkLst>
          <pc:docMk/>
          <pc:sldMk cId="502838803" sldId="2147472853"/>
        </pc:sldMkLst>
        <pc:graphicFrameChg chg="modGraphic">
          <ac:chgData name="PATAN, IRFAN KHAN" userId="S::ikhan2@in.imshealth.com::7186a6d6-1c02-46f6-ae4e-7d16ecc8b5b1" providerId="AD" clId="Web-{7EED2414-EC2D-D774-D2E5-48B6A5DB8EEE}" dt="2025-02-04T16:07:43.919" v="71"/>
          <ac:graphicFrameMkLst>
            <pc:docMk/>
            <pc:sldMk cId="502838803" sldId="2147472853"/>
            <ac:graphicFrameMk id="11" creationId="{8C06876C-00CE-7F06-83D2-C1CECA2A7185}"/>
          </ac:graphicFrameMkLst>
        </pc:graphicFrameChg>
      </pc:sldChg>
      <pc:sldChg chg="modSp">
        <pc:chgData name="PATAN, IRFAN KHAN" userId="S::ikhan2@in.imshealth.com::7186a6d6-1c02-46f6-ae4e-7d16ecc8b5b1" providerId="AD" clId="Web-{7EED2414-EC2D-D774-D2E5-48B6A5DB8EEE}" dt="2025-02-05T10:22:12.184" v="142" actId="20577"/>
        <pc:sldMkLst>
          <pc:docMk/>
          <pc:sldMk cId="1433392092" sldId="2147472854"/>
        </pc:sldMkLst>
        <pc:spChg chg="mod">
          <ac:chgData name="PATAN, IRFAN KHAN" userId="S::ikhan2@in.imshealth.com::7186a6d6-1c02-46f6-ae4e-7d16ecc8b5b1" providerId="AD" clId="Web-{7EED2414-EC2D-D774-D2E5-48B6A5DB8EEE}" dt="2025-02-05T10:22:12.184" v="142" actId="20577"/>
          <ac:spMkLst>
            <pc:docMk/>
            <pc:sldMk cId="1433392092" sldId="2147472854"/>
            <ac:spMk id="10" creationId="{9FED7DB0-8E7F-56AC-4093-BE855E4580DF}"/>
          </ac:spMkLst>
        </pc:spChg>
      </pc:sldChg>
      <pc:sldChg chg="del">
        <pc:chgData name="PATAN, IRFAN KHAN" userId="S::ikhan2@in.imshealth.com::7186a6d6-1c02-46f6-ae4e-7d16ecc8b5b1" providerId="AD" clId="Web-{7EED2414-EC2D-D774-D2E5-48B6A5DB8EEE}" dt="2025-02-05T10:12:18.973" v="99"/>
        <pc:sldMkLst>
          <pc:docMk/>
          <pc:sldMk cId="243970059" sldId="2147472857"/>
        </pc:sldMkLst>
      </pc:sldChg>
      <pc:sldChg chg="addSp delSp modSp">
        <pc:chgData name="PATAN, IRFAN KHAN" userId="S::ikhan2@in.imshealth.com::7186a6d6-1c02-46f6-ae4e-7d16ecc8b5b1" providerId="AD" clId="Web-{7EED2414-EC2D-D774-D2E5-48B6A5DB8EEE}" dt="2025-02-05T13:12:30.180" v="154" actId="20577"/>
        <pc:sldMkLst>
          <pc:docMk/>
          <pc:sldMk cId="3631028990" sldId="2147472858"/>
        </pc:sldMkLst>
        <pc:spChg chg="mod">
          <ac:chgData name="PATAN, IRFAN KHAN" userId="S::ikhan2@in.imshealth.com::7186a6d6-1c02-46f6-ae4e-7d16ecc8b5b1" providerId="AD" clId="Web-{7EED2414-EC2D-D774-D2E5-48B6A5DB8EEE}" dt="2025-02-05T13:12:30.180" v="154" actId="20577"/>
          <ac:spMkLst>
            <pc:docMk/>
            <pc:sldMk cId="3631028990" sldId="2147472858"/>
            <ac:spMk id="7" creationId="{844603E3-C824-6ECA-FE17-436488811B81}"/>
          </ac:spMkLst>
        </pc:spChg>
        <pc:spChg chg="mod">
          <ac:chgData name="PATAN, IRFAN KHAN" userId="S::ikhan2@in.imshealth.com::7186a6d6-1c02-46f6-ae4e-7d16ecc8b5b1" providerId="AD" clId="Web-{7EED2414-EC2D-D774-D2E5-48B6A5DB8EEE}" dt="2025-02-04T15:37:05.114" v="15" actId="1076"/>
          <ac:spMkLst>
            <pc:docMk/>
            <pc:sldMk cId="3631028990" sldId="2147472858"/>
            <ac:spMk id="8" creationId="{16FC4E8E-3F97-2D00-FD5F-6D4BA0445828}"/>
          </ac:spMkLst>
        </pc:spChg>
        <pc:picChg chg="del">
          <ac:chgData name="PATAN, IRFAN KHAN" userId="S::ikhan2@in.imshealth.com::7186a6d6-1c02-46f6-ae4e-7d16ecc8b5b1" providerId="AD" clId="Web-{7EED2414-EC2D-D774-D2E5-48B6A5DB8EEE}" dt="2025-02-05T10:17:19.860" v="104"/>
          <ac:picMkLst>
            <pc:docMk/>
            <pc:sldMk cId="3631028990" sldId="2147472858"/>
            <ac:picMk id="2" creationId="{DD2CEFE7-A2D3-0BB1-5F6D-1F568F192FA3}"/>
          </ac:picMkLst>
        </pc:picChg>
        <pc:picChg chg="add mod">
          <ac:chgData name="PATAN, IRFAN KHAN" userId="S::ikhan2@in.imshealth.com::7186a6d6-1c02-46f6-ae4e-7d16ecc8b5b1" providerId="AD" clId="Web-{7EED2414-EC2D-D774-D2E5-48B6A5DB8EEE}" dt="2025-02-05T10:17:23.094" v="106" actId="1076"/>
          <ac:picMkLst>
            <pc:docMk/>
            <pc:sldMk cId="3631028990" sldId="2147472858"/>
            <ac:picMk id="4" creationId="{DCFB39A1-4217-7BF8-E724-C3F6C0A14EED}"/>
          </ac:picMkLst>
        </pc:picChg>
      </pc:sldChg>
      <pc:sldChg chg="modSp">
        <pc:chgData name="PATAN, IRFAN KHAN" userId="S::ikhan2@in.imshealth.com::7186a6d6-1c02-46f6-ae4e-7d16ecc8b5b1" providerId="AD" clId="Web-{7EED2414-EC2D-D774-D2E5-48B6A5DB8EEE}" dt="2025-02-04T15:58:54.713" v="69" actId="20577"/>
        <pc:sldMkLst>
          <pc:docMk/>
          <pc:sldMk cId="3843711777" sldId="2147472859"/>
        </pc:sldMkLst>
        <pc:graphicFrameChg chg="modGraphic">
          <ac:chgData name="PATAN, IRFAN KHAN" userId="S::ikhan2@in.imshealth.com::7186a6d6-1c02-46f6-ae4e-7d16ecc8b5b1" providerId="AD" clId="Web-{7EED2414-EC2D-D774-D2E5-48B6A5DB8EEE}" dt="2025-02-04T15:58:54.713" v="69" actId="20577"/>
          <ac:graphicFrameMkLst>
            <pc:docMk/>
            <pc:sldMk cId="3843711777" sldId="2147472859"/>
            <ac:graphicFrameMk id="11" creationId="{8C06876C-00CE-7F06-83D2-C1CECA2A7185}"/>
          </ac:graphicFrameMkLst>
        </pc:graphicFrameChg>
      </pc:sldChg>
    </pc:docChg>
  </pc:docChgLst>
  <pc:docChgLst>
    <pc:chgData name="PATAN, IRFAN KHAN" userId="S::ikhan2@in.imshealth.com::7186a6d6-1c02-46f6-ae4e-7d16ecc8b5b1" providerId="AD" clId="Web-{B4FFC5A9-483E-276F-8F86-3F5D405182E6}"/>
    <pc:docChg chg="addSld modSld">
      <pc:chgData name="PATAN, IRFAN KHAN" userId="S::ikhan2@in.imshealth.com::7186a6d6-1c02-46f6-ae4e-7d16ecc8b5b1" providerId="AD" clId="Web-{B4FFC5A9-483E-276F-8F86-3F5D405182E6}" dt="2025-02-04T15:28:13.842" v="38" actId="20577"/>
      <pc:docMkLst>
        <pc:docMk/>
      </pc:docMkLst>
      <pc:sldChg chg="addSp modSp">
        <pc:chgData name="PATAN, IRFAN KHAN" userId="S::ikhan2@in.imshealth.com::7186a6d6-1c02-46f6-ae4e-7d16ecc8b5b1" providerId="AD" clId="Web-{B4FFC5A9-483E-276F-8F86-3F5D405182E6}" dt="2025-02-03T10:16:24.651" v="13" actId="688"/>
        <pc:sldMkLst>
          <pc:docMk/>
          <pc:sldMk cId="2128451513" sldId="261"/>
        </pc:sldMkLst>
        <pc:spChg chg="add mod">
          <ac:chgData name="PATAN, IRFAN KHAN" userId="S::ikhan2@in.imshealth.com::7186a6d6-1c02-46f6-ae4e-7d16ecc8b5b1" providerId="AD" clId="Web-{B4FFC5A9-483E-276F-8F86-3F5D405182E6}" dt="2025-02-03T10:16:24.651" v="13" actId="688"/>
          <ac:spMkLst>
            <pc:docMk/>
            <pc:sldMk cId="2128451513" sldId="261"/>
            <ac:spMk id="4" creationId="{F625C0E1-5699-BF39-6140-A5C7934717FB}"/>
          </ac:spMkLst>
        </pc:spChg>
        <pc:picChg chg="add mod">
          <ac:chgData name="PATAN, IRFAN KHAN" userId="S::ikhan2@in.imshealth.com::7186a6d6-1c02-46f6-ae4e-7d16ecc8b5b1" providerId="AD" clId="Web-{B4FFC5A9-483E-276F-8F86-3F5D405182E6}" dt="2025-02-03T10:15:12.369" v="8" actId="1076"/>
          <ac:picMkLst>
            <pc:docMk/>
            <pc:sldMk cId="2128451513" sldId="261"/>
            <ac:picMk id="3" creationId="{0597DFA2-2BE8-5C7E-E797-B6A8475DECC3}"/>
          </ac:picMkLst>
        </pc:picChg>
      </pc:sldChg>
      <pc:sldChg chg="modSp">
        <pc:chgData name="PATAN, IRFAN KHAN" userId="S::ikhan2@in.imshealth.com::7186a6d6-1c02-46f6-ae4e-7d16ecc8b5b1" providerId="AD" clId="Web-{B4FFC5A9-483E-276F-8F86-3F5D405182E6}" dt="2025-02-04T15:27:30.715" v="25" actId="20577"/>
        <pc:sldMkLst>
          <pc:docMk/>
          <pc:sldMk cId="2102116195" sldId="262"/>
        </pc:sldMkLst>
        <pc:spChg chg="mod">
          <ac:chgData name="PATAN, IRFAN KHAN" userId="S::ikhan2@in.imshealth.com::7186a6d6-1c02-46f6-ae4e-7d16ecc8b5b1" providerId="AD" clId="Web-{B4FFC5A9-483E-276F-8F86-3F5D405182E6}" dt="2025-02-04T15:27:30.715" v="25" actId="20577"/>
          <ac:spMkLst>
            <pc:docMk/>
            <pc:sldMk cId="2102116195" sldId="262"/>
            <ac:spMk id="8" creationId="{52383FBA-D8BA-02C1-7904-FD1779DDE0F6}"/>
          </ac:spMkLst>
        </pc:spChg>
      </pc:sldChg>
      <pc:sldChg chg="modSp add replId">
        <pc:chgData name="PATAN, IRFAN KHAN" userId="S::ikhan2@in.imshealth.com::7186a6d6-1c02-46f6-ae4e-7d16ecc8b5b1" providerId="AD" clId="Web-{B4FFC5A9-483E-276F-8F86-3F5D405182E6}" dt="2025-02-04T15:28:13.842" v="38" actId="20577"/>
        <pc:sldMkLst>
          <pc:docMk/>
          <pc:sldMk cId="3631028990" sldId="2147472858"/>
        </pc:sldMkLst>
        <pc:spChg chg="mod">
          <ac:chgData name="PATAN, IRFAN KHAN" userId="S::ikhan2@in.imshealth.com::7186a6d6-1c02-46f6-ae4e-7d16ecc8b5b1" providerId="AD" clId="Web-{B4FFC5A9-483E-276F-8F86-3F5D405182E6}" dt="2025-02-04T15:28:13.842" v="38" actId="20577"/>
          <ac:spMkLst>
            <pc:docMk/>
            <pc:sldMk cId="3631028990" sldId="2147472858"/>
            <ac:spMk id="8" creationId="{16FC4E8E-3F97-2D00-FD5F-6D4BA0445828}"/>
          </ac:spMkLst>
        </pc:spChg>
      </pc:sldChg>
    </pc:docChg>
  </pc:docChgLst>
  <pc:docChgLst>
    <pc:chgData name="N, Harikiran" userId="S::harikiran.n@iqvia.com::28d9c92f-b926-4640-a929-2dab1cc5d2ab" providerId="AD" clId="Web-{61013073-C209-1D3B-EFC7-85BB6B7D57B8}"/>
    <pc:docChg chg="modSld">
      <pc:chgData name="N, Harikiran" userId="S::harikiran.n@iqvia.com::28d9c92f-b926-4640-a929-2dab1cc5d2ab" providerId="AD" clId="Web-{61013073-C209-1D3B-EFC7-85BB6B7D57B8}" dt="2025-02-05T11:21:07.857" v="23" actId="20577"/>
      <pc:docMkLst>
        <pc:docMk/>
      </pc:docMkLst>
      <pc:sldChg chg="modSp">
        <pc:chgData name="N, Harikiran" userId="S::harikiran.n@iqvia.com::28d9c92f-b926-4640-a929-2dab1cc5d2ab" providerId="AD" clId="Web-{61013073-C209-1D3B-EFC7-85BB6B7D57B8}" dt="2025-02-05T11:21:07.857" v="23" actId="20577"/>
        <pc:sldMkLst>
          <pc:docMk/>
          <pc:sldMk cId="2102116195" sldId="262"/>
        </pc:sldMkLst>
        <pc:spChg chg="mod">
          <ac:chgData name="N, Harikiran" userId="S::harikiran.n@iqvia.com::28d9c92f-b926-4640-a929-2dab1cc5d2ab" providerId="AD" clId="Web-{61013073-C209-1D3B-EFC7-85BB6B7D57B8}" dt="2025-02-05T11:21:07.857" v="23" actId="20577"/>
          <ac:spMkLst>
            <pc:docMk/>
            <pc:sldMk cId="2102116195" sldId="262"/>
            <ac:spMk id="8" creationId="{52383FBA-D8BA-02C1-7904-FD1779DDE0F6}"/>
          </ac:spMkLst>
        </pc:spChg>
      </pc:sldChg>
      <pc:sldChg chg="modSp">
        <pc:chgData name="N, Harikiran" userId="S::harikiran.n@iqvia.com::28d9c92f-b926-4640-a929-2dab1cc5d2ab" providerId="AD" clId="Web-{61013073-C209-1D3B-EFC7-85BB6B7D57B8}" dt="2025-02-05T11:09:07.893" v="11" actId="20577"/>
        <pc:sldMkLst>
          <pc:docMk/>
          <pc:sldMk cId="1433392092" sldId="2147472854"/>
        </pc:sldMkLst>
        <pc:spChg chg="mod">
          <ac:chgData name="N, Harikiran" userId="S::harikiran.n@iqvia.com::28d9c92f-b926-4640-a929-2dab1cc5d2ab" providerId="AD" clId="Web-{61013073-C209-1D3B-EFC7-85BB6B7D57B8}" dt="2025-02-05T11:09:07.893" v="11" actId="20577"/>
          <ac:spMkLst>
            <pc:docMk/>
            <pc:sldMk cId="1433392092" sldId="2147472854"/>
            <ac:spMk id="10" creationId="{9FED7DB0-8E7F-56AC-4093-BE855E4580DF}"/>
          </ac:spMkLst>
        </pc:spChg>
      </pc:sldChg>
    </pc:docChg>
  </pc:docChgLst>
  <pc:docChgLst>
    <pc:chgData name="N, Harikiran" userId="S::harikiran.n@iqvia.com::28d9c92f-b926-4640-a929-2dab1cc5d2ab" providerId="AD" clId="Web-{A03EA1B3-E011-35F6-E9A0-736D55065E34}"/>
    <pc:docChg chg="addSld modSld sldOrd">
      <pc:chgData name="N, Harikiran" userId="S::harikiran.n@iqvia.com::28d9c92f-b926-4640-a929-2dab1cc5d2ab" providerId="AD" clId="Web-{A03EA1B3-E011-35F6-E9A0-736D55065E34}" dt="2025-02-04T14:57:12.346" v="8" actId="1076"/>
      <pc:docMkLst>
        <pc:docMk/>
      </pc:docMkLst>
      <pc:sldChg chg="modSp add ord">
        <pc:chgData name="N, Harikiran" userId="S::harikiran.n@iqvia.com::28d9c92f-b926-4640-a929-2dab1cc5d2ab" providerId="AD" clId="Web-{A03EA1B3-E011-35F6-E9A0-736D55065E34}" dt="2025-02-04T14:57:12.346" v="8" actId="1076"/>
        <pc:sldMkLst>
          <pc:docMk/>
          <pc:sldMk cId="243970059" sldId="2147472857"/>
        </pc:sldMkLst>
        <pc:spChg chg="mod">
          <ac:chgData name="N, Harikiran" userId="S::harikiran.n@iqvia.com::28d9c92f-b926-4640-a929-2dab1cc5d2ab" providerId="AD" clId="Web-{A03EA1B3-E011-35F6-E9A0-736D55065E34}" dt="2025-02-04T14:57:05.814" v="7" actId="20577"/>
          <ac:spMkLst>
            <pc:docMk/>
            <pc:sldMk cId="243970059" sldId="2147472857"/>
            <ac:spMk id="2" creationId="{2C264627-0335-4B74-B48E-A4FC2BC12375}"/>
          </ac:spMkLst>
        </pc:spChg>
        <pc:spChg chg="mod">
          <ac:chgData name="N, Harikiran" userId="S::harikiran.n@iqvia.com::28d9c92f-b926-4640-a929-2dab1cc5d2ab" providerId="AD" clId="Web-{A03EA1B3-E011-35F6-E9A0-736D55065E34}" dt="2025-02-04T14:57:04.471" v="5" actId="1076"/>
          <ac:spMkLst>
            <pc:docMk/>
            <pc:sldMk cId="243970059" sldId="2147472857"/>
            <ac:spMk id="24" creationId="{377EAA51-04DE-4E00-9A11-985ED06C27E1}"/>
          </ac:spMkLst>
        </pc:spChg>
        <pc:spChg chg="mod">
          <ac:chgData name="N, Harikiran" userId="S::harikiran.n@iqvia.com::28d9c92f-b926-4640-a929-2dab1cc5d2ab" providerId="AD" clId="Web-{A03EA1B3-E011-35F6-E9A0-736D55065E34}" dt="2025-02-04T14:57:12.346" v="8" actId="1076"/>
          <ac:spMkLst>
            <pc:docMk/>
            <pc:sldMk cId="243970059" sldId="2147472857"/>
            <ac:spMk id="30" creationId="{CC917A82-0596-407E-9DC8-002D81668036}"/>
          </ac:spMkLst>
        </pc:spChg>
      </pc:sldChg>
    </pc:docChg>
  </pc:docChgLst>
  <pc:docChgLst>
    <pc:chgData name="N, Harikiran" userId="S::harikiran.n@iqvia.com::28d9c92f-b926-4640-a929-2dab1cc5d2ab" providerId="AD" clId="Web-{B0DFF06E-BB0F-54C9-03F1-9A2117C1DB93}"/>
    <pc:docChg chg="modSld sldOrd">
      <pc:chgData name="N, Harikiran" userId="S::harikiran.n@iqvia.com::28d9c92f-b926-4640-a929-2dab1cc5d2ab" providerId="AD" clId="Web-{B0DFF06E-BB0F-54C9-03F1-9A2117C1DB93}" dt="2025-02-03T11:50:24.050" v="24"/>
      <pc:docMkLst>
        <pc:docMk/>
      </pc:docMkLst>
      <pc:sldChg chg="ord">
        <pc:chgData name="N, Harikiran" userId="S::harikiran.n@iqvia.com::28d9c92f-b926-4640-a929-2dab1cc5d2ab" providerId="AD" clId="Web-{B0DFF06E-BB0F-54C9-03F1-9A2117C1DB93}" dt="2025-02-03T11:50:24.050" v="24"/>
        <pc:sldMkLst>
          <pc:docMk/>
          <pc:sldMk cId="2102116195" sldId="262"/>
        </pc:sldMkLst>
      </pc:sldChg>
      <pc:sldChg chg="modSp">
        <pc:chgData name="N, Harikiran" userId="S::harikiran.n@iqvia.com::28d9c92f-b926-4640-a929-2dab1cc5d2ab" providerId="AD" clId="Web-{B0DFF06E-BB0F-54C9-03F1-9A2117C1DB93}" dt="2025-02-03T10:10:11.556" v="22" actId="1076"/>
        <pc:sldMkLst>
          <pc:docMk/>
          <pc:sldMk cId="4255172415" sldId="5447"/>
        </pc:sldMkLst>
        <pc:spChg chg="mod">
          <ac:chgData name="N, Harikiran" userId="S::harikiran.n@iqvia.com::28d9c92f-b926-4640-a929-2dab1cc5d2ab" providerId="AD" clId="Web-{B0DFF06E-BB0F-54C9-03F1-9A2117C1DB93}" dt="2025-02-03T10:10:11.556" v="22" actId="1076"/>
          <ac:spMkLst>
            <pc:docMk/>
            <pc:sldMk cId="4255172415" sldId="5447"/>
            <ac:spMk id="19" creationId="{ED28F28B-FDFB-B007-F443-AC34AB9F6700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https://app.smartsheet.com/b/form/9537ceb2a72342fd865048c01f9d3691?elqTrackId=395dceb19ea54ae3af99154ad33425d2&amp;elqaid=1251&amp;elqat=2&amp;elqak=8AF5F489EF834B8518B081F300A3961BD368B8C8828DA6D1F07B96645A33F9BAFF00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https://app.smartsheet.com/b/form/9537ceb2a72342fd865048c01f9d3691?elqTrackId=395dceb19ea54ae3af99154ad33425d2&amp;elqaid=1251&amp;elqat=2&amp;elqak=8AF5F489EF834B8518B081F300A3961BD368B8C8828DA6D1F07B96645A33F9BAFF00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4B3927-1474-4B82-9AAB-68B027CFA7E4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0667492-3B9A-4808-9B44-2644A4B991D2}">
      <dgm:prSet/>
      <dgm:spPr/>
      <dgm:t>
        <a:bodyPr/>
        <a:lstStyle/>
        <a:p>
          <a:r>
            <a:rPr lang="en-US"/>
            <a:t>Solution Page Request </a:t>
          </a:r>
        </a:p>
      </dgm:t>
    </dgm:pt>
    <dgm:pt modelId="{5265150F-48F8-497A-B496-AC892D819826}" type="parTrans" cxnId="{B0C6AE94-7D9E-43E0-B905-93F5AC804BED}">
      <dgm:prSet/>
      <dgm:spPr/>
      <dgm:t>
        <a:bodyPr/>
        <a:lstStyle/>
        <a:p>
          <a:endParaRPr lang="en-US"/>
        </a:p>
      </dgm:t>
    </dgm:pt>
    <dgm:pt modelId="{73119D4B-37C8-4387-BBE7-8993EE775051}" type="sibTrans" cxnId="{B0C6AE94-7D9E-43E0-B905-93F5AC804BED}">
      <dgm:prSet/>
      <dgm:spPr/>
      <dgm:t>
        <a:bodyPr/>
        <a:lstStyle/>
        <a:p>
          <a:endParaRPr lang="en-US"/>
        </a:p>
      </dgm:t>
    </dgm:pt>
    <dgm:pt modelId="{1EBC4143-2147-45DB-9DB5-E6219EFB3EB8}">
      <dgm:prSet/>
      <dgm:spPr/>
      <dgm:t>
        <a:bodyPr/>
        <a:lstStyle/>
        <a:p>
          <a:r>
            <a:rPr lang="en-US"/>
            <a:t>Review Stage</a:t>
          </a:r>
        </a:p>
      </dgm:t>
    </dgm:pt>
    <dgm:pt modelId="{47C16E5D-1C1A-42A3-A5C9-CE7B2C3429DF}" type="parTrans" cxnId="{4C2B7414-06FA-44B4-B0DC-7E3AB48CA4C8}">
      <dgm:prSet/>
      <dgm:spPr/>
      <dgm:t>
        <a:bodyPr/>
        <a:lstStyle/>
        <a:p>
          <a:endParaRPr lang="en-US"/>
        </a:p>
      </dgm:t>
    </dgm:pt>
    <dgm:pt modelId="{EA9BBCE5-D013-431A-A5B2-6EF5546ACACA}" type="sibTrans" cxnId="{4C2B7414-06FA-44B4-B0DC-7E3AB48CA4C8}">
      <dgm:prSet/>
      <dgm:spPr/>
      <dgm:t>
        <a:bodyPr/>
        <a:lstStyle/>
        <a:p>
          <a:endParaRPr lang="en-US"/>
        </a:p>
      </dgm:t>
    </dgm:pt>
    <dgm:pt modelId="{717C2B56-7DFE-4B52-92FA-C10BEB80EBE3}">
      <dgm:prSet/>
      <dgm:spPr/>
      <dgm:t>
        <a:bodyPr/>
        <a:lstStyle/>
        <a:p>
          <a:r>
            <a:rPr lang="en-IN"/>
            <a:t>Page Setup Initiated</a:t>
          </a:r>
          <a:endParaRPr lang="en-US"/>
        </a:p>
      </dgm:t>
    </dgm:pt>
    <dgm:pt modelId="{F0FF87EE-D624-4E2B-8665-0FC9F4507B28}" type="parTrans" cxnId="{75E8D313-BE93-45AC-97FE-E9C9E76B1EC7}">
      <dgm:prSet/>
      <dgm:spPr/>
      <dgm:t>
        <a:bodyPr/>
        <a:lstStyle/>
        <a:p>
          <a:endParaRPr lang="en-US"/>
        </a:p>
      </dgm:t>
    </dgm:pt>
    <dgm:pt modelId="{F6FC3553-A7F0-4146-B141-5DB85437E42D}" type="sibTrans" cxnId="{75E8D313-BE93-45AC-97FE-E9C9E76B1EC7}">
      <dgm:prSet/>
      <dgm:spPr/>
      <dgm:t>
        <a:bodyPr/>
        <a:lstStyle/>
        <a:p>
          <a:endParaRPr lang="en-US"/>
        </a:p>
      </dgm:t>
    </dgm:pt>
    <dgm:pt modelId="{0816A90F-4DA1-4BDF-B9C2-3F4AEF8C6882}">
      <dgm:prSet/>
      <dgm:spPr/>
      <dgm:t>
        <a:bodyPr/>
        <a:lstStyle/>
        <a:p>
          <a:r>
            <a:rPr lang="en-US"/>
            <a:t>Review with Marketer</a:t>
          </a:r>
        </a:p>
      </dgm:t>
    </dgm:pt>
    <dgm:pt modelId="{E31070BC-FFB2-4F0A-8E4F-E0A4E2A1CDBE}" type="parTrans" cxnId="{F7D064B2-0DF8-4B2C-AB8B-C60A48822AB2}">
      <dgm:prSet/>
      <dgm:spPr/>
      <dgm:t>
        <a:bodyPr/>
        <a:lstStyle/>
        <a:p>
          <a:endParaRPr lang="en-US"/>
        </a:p>
      </dgm:t>
    </dgm:pt>
    <dgm:pt modelId="{8B74998E-DA8B-46AC-8C76-F3CD0462DE74}" type="sibTrans" cxnId="{F7D064B2-0DF8-4B2C-AB8B-C60A48822AB2}">
      <dgm:prSet/>
      <dgm:spPr/>
      <dgm:t>
        <a:bodyPr/>
        <a:lstStyle/>
        <a:p>
          <a:endParaRPr lang="en-US"/>
        </a:p>
      </dgm:t>
    </dgm:pt>
    <dgm:pt modelId="{5D96EA32-605F-4EF3-BE3D-24A98E0821C6}">
      <dgm:prSet/>
      <dgm:spPr/>
      <dgm:t>
        <a:bodyPr/>
        <a:lstStyle/>
        <a:p>
          <a:r>
            <a:rPr lang="en-US"/>
            <a:t>Publish to live</a:t>
          </a:r>
        </a:p>
      </dgm:t>
    </dgm:pt>
    <dgm:pt modelId="{9656FE4A-E6A5-423A-83FA-EE546846DCAE}" type="parTrans" cxnId="{19AE2E76-06FF-4014-914B-3EA81C25AEAC}">
      <dgm:prSet/>
      <dgm:spPr/>
      <dgm:t>
        <a:bodyPr/>
        <a:lstStyle/>
        <a:p>
          <a:endParaRPr lang="en-US"/>
        </a:p>
      </dgm:t>
    </dgm:pt>
    <dgm:pt modelId="{AC07225F-351F-43CA-BB7A-C762C378271B}" type="sibTrans" cxnId="{19AE2E76-06FF-4014-914B-3EA81C25AEAC}">
      <dgm:prSet/>
      <dgm:spPr/>
      <dgm:t>
        <a:bodyPr/>
        <a:lstStyle/>
        <a:p>
          <a:endParaRPr lang="en-US"/>
        </a:p>
      </dgm:t>
    </dgm:pt>
    <dgm:pt modelId="{68798AF0-C790-4CA7-AF06-FCF60241D7E5}">
      <dgm:prSet/>
      <dgm:spPr/>
      <dgm:t>
        <a:bodyPr/>
        <a:lstStyle/>
        <a:p>
          <a:r>
            <a:rPr lang="en-IN"/>
            <a:t>Start building page based on information provided by marketer.</a:t>
          </a:r>
          <a:endParaRPr lang="en-US"/>
        </a:p>
      </dgm:t>
    </dgm:pt>
    <dgm:pt modelId="{E76EE84E-919A-49BE-BE09-1BB13B7B1193}" type="parTrans" cxnId="{64B52F4D-3CFC-4DFA-9D81-F21377C12EBD}">
      <dgm:prSet/>
      <dgm:spPr/>
      <dgm:t>
        <a:bodyPr/>
        <a:lstStyle/>
        <a:p>
          <a:endParaRPr lang="en-US"/>
        </a:p>
      </dgm:t>
    </dgm:pt>
    <dgm:pt modelId="{7290CEFA-AEA1-469D-9A6A-CE8B9D06544D}" type="sibTrans" cxnId="{64B52F4D-3CFC-4DFA-9D81-F21377C12EBD}">
      <dgm:prSet/>
      <dgm:spPr/>
      <dgm:t>
        <a:bodyPr/>
        <a:lstStyle/>
        <a:p>
          <a:endParaRPr lang="en-US"/>
        </a:p>
      </dgm:t>
    </dgm:pt>
    <dgm:pt modelId="{77506DF5-0DF4-4C95-89B5-D47FA0707181}">
      <dgm:prSet/>
      <dgm:spPr/>
      <dgm:t>
        <a:bodyPr/>
        <a:lstStyle/>
        <a:p>
          <a:r>
            <a:rPr lang="en-IN"/>
            <a:t>Preview links will be shared to get feedback/approval</a:t>
          </a:r>
          <a:endParaRPr lang="en-US"/>
        </a:p>
      </dgm:t>
    </dgm:pt>
    <dgm:pt modelId="{7970C798-6796-490B-9F93-A92BD9293314}" type="parTrans" cxnId="{EF71275D-D071-4810-B670-9CC7D76A0B03}">
      <dgm:prSet/>
      <dgm:spPr/>
      <dgm:t>
        <a:bodyPr/>
        <a:lstStyle/>
        <a:p>
          <a:endParaRPr lang="en-US"/>
        </a:p>
      </dgm:t>
    </dgm:pt>
    <dgm:pt modelId="{765CB216-B9D8-4940-9F15-24CF5B64812B}" type="sibTrans" cxnId="{EF71275D-D071-4810-B670-9CC7D76A0B03}">
      <dgm:prSet/>
      <dgm:spPr/>
      <dgm:t>
        <a:bodyPr/>
        <a:lstStyle/>
        <a:p>
          <a:endParaRPr lang="en-US"/>
        </a:p>
      </dgm:t>
    </dgm:pt>
    <dgm:pt modelId="{7FC1DA03-5294-4832-BEF2-5D639AFEBD01}">
      <dgm:prSet/>
      <dgm:spPr/>
      <dgm:t>
        <a:bodyPr/>
        <a:lstStyle/>
        <a:p>
          <a:r>
            <a:rPr lang="en-IN"/>
            <a:t>Update the page based on feedback</a:t>
          </a:r>
          <a:endParaRPr lang="en-US"/>
        </a:p>
      </dgm:t>
    </dgm:pt>
    <dgm:pt modelId="{FDA8C3EE-FB87-469D-A9D8-36F47886CBE3}" type="parTrans" cxnId="{513A9A1C-43A2-4BD8-B16B-0F6561C84AA1}">
      <dgm:prSet/>
      <dgm:spPr/>
      <dgm:t>
        <a:bodyPr/>
        <a:lstStyle/>
        <a:p>
          <a:endParaRPr lang="en-US"/>
        </a:p>
      </dgm:t>
    </dgm:pt>
    <dgm:pt modelId="{B4175688-249A-481C-86FE-4B6A8897E1E5}" type="sibTrans" cxnId="{513A9A1C-43A2-4BD8-B16B-0F6561C84AA1}">
      <dgm:prSet/>
      <dgm:spPr/>
      <dgm:t>
        <a:bodyPr/>
        <a:lstStyle/>
        <a:p>
          <a:endParaRPr lang="en-US"/>
        </a:p>
      </dgm:t>
    </dgm:pt>
    <dgm:pt modelId="{6A3A05CB-2385-4B4D-87F1-F3C164446FDA}">
      <dgm:prSet/>
      <dgm:spPr/>
      <dgm:t>
        <a:bodyPr/>
        <a:lstStyle/>
        <a:p>
          <a:r>
            <a:rPr lang="en-US"/>
            <a:t>Once we get the final approval will take the page to live environment.</a:t>
          </a:r>
        </a:p>
      </dgm:t>
    </dgm:pt>
    <dgm:pt modelId="{1996FF85-803C-4C6C-98AA-936862293702}" type="parTrans" cxnId="{C76B6C69-3F13-48C4-8216-09938B808590}">
      <dgm:prSet/>
      <dgm:spPr/>
      <dgm:t>
        <a:bodyPr/>
        <a:lstStyle/>
        <a:p>
          <a:endParaRPr lang="en-US"/>
        </a:p>
      </dgm:t>
    </dgm:pt>
    <dgm:pt modelId="{91A9C0F1-455B-4199-ABD9-4042CF274363}" type="sibTrans" cxnId="{C76B6C69-3F13-48C4-8216-09938B808590}">
      <dgm:prSet/>
      <dgm:spPr/>
      <dgm:t>
        <a:bodyPr/>
        <a:lstStyle/>
        <a:p>
          <a:endParaRPr lang="en-US"/>
        </a:p>
      </dgm:t>
    </dgm:pt>
    <dgm:pt modelId="{1CE25759-BD8E-4BD6-BB56-4CE95E0C7379}">
      <dgm:prSet/>
      <dgm:spPr/>
      <dgm:t>
        <a:bodyPr/>
        <a:lstStyle/>
        <a:p>
          <a:r>
            <a:rPr lang="en-IN"/>
            <a:t>Request initiated by Marketer through </a:t>
          </a:r>
          <a:r>
            <a:rPr lang="en-IN">
              <a:hlinkClick xmlns:r="http://schemas.openxmlformats.org/officeDocument/2006/relationships" r:id="rId1"/>
            </a:rPr>
            <a:t>request form</a:t>
          </a:r>
          <a:endParaRPr lang="en-US"/>
        </a:p>
      </dgm:t>
    </dgm:pt>
    <dgm:pt modelId="{33750910-E20E-4A12-A915-99BDFEA81D59}" type="parTrans" cxnId="{E0A4F26E-1CA7-4A11-B804-FEC67B1140DD}">
      <dgm:prSet/>
      <dgm:spPr/>
      <dgm:t>
        <a:bodyPr/>
        <a:lstStyle/>
        <a:p>
          <a:endParaRPr lang="en-US"/>
        </a:p>
      </dgm:t>
    </dgm:pt>
    <dgm:pt modelId="{91A0245E-65BE-44B1-99FA-51968EAD698C}" type="sibTrans" cxnId="{E0A4F26E-1CA7-4A11-B804-FEC67B1140DD}">
      <dgm:prSet/>
      <dgm:spPr/>
      <dgm:t>
        <a:bodyPr/>
        <a:lstStyle/>
        <a:p>
          <a:endParaRPr lang="en-US"/>
        </a:p>
      </dgm:t>
    </dgm:pt>
    <dgm:pt modelId="{1ED63E52-B893-EC49-9E62-9FA6A7AA5240}">
      <dgm:prSet/>
      <dgm:spPr/>
      <dgm:t>
        <a:bodyPr/>
        <a:lstStyle/>
        <a:p>
          <a:r>
            <a:rPr lang="en-US"/>
            <a:t>Team review the ticket and ensure all information are in place.</a:t>
          </a:r>
        </a:p>
      </dgm:t>
    </dgm:pt>
    <dgm:pt modelId="{141ACBE8-4403-8A47-BFF7-3F32AFEEEC8D}" type="parTrans" cxnId="{3011C0A7-0A8B-2E46-A56C-816ED6D02C48}">
      <dgm:prSet/>
      <dgm:spPr/>
      <dgm:t>
        <a:bodyPr/>
        <a:lstStyle/>
        <a:p>
          <a:endParaRPr lang="en-GB"/>
        </a:p>
      </dgm:t>
    </dgm:pt>
    <dgm:pt modelId="{D1C8C945-059C-FB4D-9D16-CE2A79FB3353}" type="sibTrans" cxnId="{3011C0A7-0A8B-2E46-A56C-816ED6D02C48}">
      <dgm:prSet/>
      <dgm:spPr/>
      <dgm:t>
        <a:bodyPr/>
        <a:lstStyle/>
        <a:p>
          <a:endParaRPr lang="en-GB"/>
        </a:p>
      </dgm:t>
    </dgm:pt>
    <dgm:pt modelId="{2B87F1B8-6BC5-E54F-B4D0-ABAA5F33F74B}">
      <dgm:prSet/>
      <dgm:spPr/>
      <dgm:t>
        <a:bodyPr/>
        <a:lstStyle/>
        <a:p>
          <a:r>
            <a:rPr lang="en-US"/>
            <a:t>Will reach out to Marketer if anything is missing/need further information.</a:t>
          </a:r>
        </a:p>
      </dgm:t>
    </dgm:pt>
    <dgm:pt modelId="{097B1B15-B1AE-0241-BF91-F44BCA24C0D5}" type="parTrans" cxnId="{F14F1B4F-C168-B742-BC2C-89336D437014}">
      <dgm:prSet/>
      <dgm:spPr/>
      <dgm:t>
        <a:bodyPr/>
        <a:lstStyle/>
        <a:p>
          <a:endParaRPr lang="en-GB"/>
        </a:p>
      </dgm:t>
    </dgm:pt>
    <dgm:pt modelId="{BAE64504-F21A-FB45-87D0-11383A2BF775}" type="sibTrans" cxnId="{F14F1B4F-C168-B742-BC2C-89336D437014}">
      <dgm:prSet/>
      <dgm:spPr/>
      <dgm:t>
        <a:bodyPr/>
        <a:lstStyle/>
        <a:p>
          <a:endParaRPr lang="en-GB"/>
        </a:p>
      </dgm:t>
    </dgm:pt>
    <dgm:pt modelId="{140B99F1-A675-4677-A6D2-688025E799E8}">
      <dgm:prSet/>
      <dgm:spPr/>
      <dgm:t>
        <a:bodyPr/>
        <a:lstStyle/>
        <a:p>
          <a:endParaRPr lang="en-US"/>
        </a:p>
      </dgm:t>
    </dgm:pt>
    <dgm:pt modelId="{1FECDD8B-D468-4DB3-A54D-EA426F3751C7}" type="parTrans" cxnId="{4CFFFCF2-0E7B-4000-8931-8C7E1C58EACD}">
      <dgm:prSet/>
      <dgm:spPr/>
      <dgm:t>
        <a:bodyPr/>
        <a:lstStyle/>
        <a:p>
          <a:endParaRPr lang="en-US"/>
        </a:p>
      </dgm:t>
    </dgm:pt>
    <dgm:pt modelId="{A42734A6-340B-4B83-8EC5-444C714FB9D2}" type="sibTrans" cxnId="{4CFFFCF2-0E7B-4000-8931-8C7E1C58EACD}">
      <dgm:prSet/>
      <dgm:spPr/>
      <dgm:t>
        <a:bodyPr/>
        <a:lstStyle/>
        <a:p>
          <a:endParaRPr lang="en-US"/>
        </a:p>
      </dgm:t>
    </dgm:pt>
    <dgm:pt modelId="{014DB4E9-65FD-44B3-96ED-D161E54CAAAB}">
      <dgm:prSet/>
      <dgm:spPr/>
      <dgm:t>
        <a:bodyPr/>
        <a:lstStyle/>
        <a:p>
          <a:endParaRPr lang="en-US"/>
        </a:p>
      </dgm:t>
    </dgm:pt>
    <dgm:pt modelId="{01F7F9FF-7882-408A-8A7E-8E7201323DE3}" type="parTrans" cxnId="{5640B2EC-4BC2-4B56-AAA1-FC1F329EBD06}">
      <dgm:prSet/>
      <dgm:spPr/>
      <dgm:t>
        <a:bodyPr/>
        <a:lstStyle/>
        <a:p>
          <a:endParaRPr lang="en-US"/>
        </a:p>
      </dgm:t>
    </dgm:pt>
    <dgm:pt modelId="{BDE550CE-B1A8-4E11-9B88-877366658DD2}" type="sibTrans" cxnId="{5640B2EC-4BC2-4B56-AAA1-FC1F329EBD06}">
      <dgm:prSet/>
      <dgm:spPr/>
      <dgm:t>
        <a:bodyPr/>
        <a:lstStyle/>
        <a:p>
          <a:endParaRPr lang="en-US"/>
        </a:p>
      </dgm:t>
    </dgm:pt>
    <dgm:pt modelId="{82FA91DD-152C-40B9-9263-4345FB5F96A9}" type="pres">
      <dgm:prSet presAssocID="{864B3927-1474-4B82-9AAB-68B027CFA7E4}" presName="Name0" presStyleCnt="0">
        <dgm:presLayoutVars>
          <dgm:dir/>
          <dgm:animLvl val="lvl"/>
          <dgm:resizeHandles val="exact"/>
        </dgm:presLayoutVars>
      </dgm:prSet>
      <dgm:spPr/>
    </dgm:pt>
    <dgm:pt modelId="{860B7056-F035-458A-9BAB-E2169C935DDE}" type="pres">
      <dgm:prSet presAssocID="{40667492-3B9A-4808-9B44-2644A4B991D2}" presName="composite" presStyleCnt="0"/>
      <dgm:spPr/>
    </dgm:pt>
    <dgm:pt modelId="{7020A61C-590E-4A44-96EE-A7AACD40C0E0}" type="pres">
      <dgm:prSet presAssocID="{40667492-3B9A-4808-9B44-2644A4B991D2}" presName="par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8F24694D-B616-4D21-890D-7E0449172777}" type="pres">
      <dgm:prSet presAssocID="{40667492-3B9A-4808-9B44-2644A4B991D2}" presName="desTx" presStyleLbl="revTx" presStyleIdx="0" presStyleCnt="5">
        <dgm:presLayoutVars>
          <dgm:bulletEnabled val="1"/>
        </dgm:presLayoutVars>
      </dgm:prSet>
      <dgm:spPr/>
    </dgm:pt>
    <dgm:pt modelId="{F708D893-5052-475C-BB59-E01751BA2EFC}" type="pres">
      <dgm:prSet presAssocID="{73119D4B-37C8-4387-BBE7-8993EE775051}" presName="space" presStyleCnt="0"/>
      <dgm:spPr/>
    </dgm:pt>
    <dgm:pt modelId="{C7C7BE35-3D7E-4B1C-ABAC-680B01EF9839}" type="pres">
      <dgm:prSet presAssocID="{1EBC4143-2147-45DB-9DB5-E6219EFB3EB8}" presName="composite" presStyleCnt="0"/>
      <dgm:spPr/>
    </dgm:pt>
    <dgm:pt modelId="{B9B42FBE-AC2A-45EF-BAEB-B2575A5C3914}" type="pres">
      <dgm:prSet presAssocID="{1EBC4143-2147-45DB-9DB5-E6219EFB3EB8}" presName="parTx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FB7B25F2-A650-4454-912C-204E86683DE8}" type="pres">
      <dgm:prSet presAssocID="{1EBC4143-2147-45DB-9DB5-E6219EFB3EB8}" presName="desTx" presStyleLbl="revTx" presStyleIdx="1" presStyleCnt="5">
        <dgm:presLayoutVars>
          <dgm:bulletEnabled val="1"/>
        </dgm:presLayoutVars>
      </dgm:prSet>
      <dgm:spPr/>
    </dgm:pt>
    <dgm:pt modelId="{C8806E4E-8881-4005-85EC-D8A308BCDD2D}" type="pres">
      <dgm:prSet presAssocID="{EA9BBCE5-D013-431A-A5B2-6EF5546ACACA}" presName="space" presStyleCnt="0"/>
      <dgm:spPr/>
    </dgm:pt>
    <dgm:pt modelId="{51BBCB69-0173-4302-BBDA-569AE6F39403}" type="pres">
      <dgm:prSet presAssocID="{717C2B56-7DFE-4B52-92FA-C10BEB80EBE3}" presName="composite" presStyleCnt="0"/>
      <dgm:spPr/>
    </dgm:pt>
    <dgm:pt modelId="{5CD96CD1-2A2E-4497-BA06-97A5ABEB4F61}" type="pres">
      <dgm:prSet presAssocID="{717C2B56-7DFE-4B52-92FA-C10BEB80EBE3}" presName="parTx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21EC75C5-B7CA-4ABC-82CE-5436C16D5559}" type="pres">
      <dgm:prSet presAssocID="{717C2B56-7DFE-4B52-92FA-C10BEB80EBE3}" presName="desTx" presStyleLbl="revTx" presStyleIdx="2" presStyleCnt="5">
        <dgm:presLayoutVars>
          <dgm:bulletEnabled val="1"/>
        </dgm:presLayoutVars>
      </dgm:prSet>
      <dgm:spPr/>
    </dgm:pt>
    <dgm:pt modelId="{B5A8ACC6-AA32-4D52-8898-85E3C3B44529}" type="pres">
      <dgm:prSet presAssocID="{F6FC3553-A7F0-4146-B141-5DB85437E42D}" presName="space" presStyleCnt="0"/>
      <dgm:spPr/>
    </dgm:pt>
    <dgm:pt modelId="{505B4EA8-DEDF-4712-BBC2-69859BF00300}" type="pres">
      <dgm:prSet presAssocID="{0816A90F-4DA1-4BDF-B9C2-3F4AEF8C6882}" presName="composite" presStyleCnt="0"/>
      <dgm:spPr/>
    </dgm:pt>
    <dgm:pt modelId="{3F136E8E-18CE-441A-894F-FD56FBF9115B}" type="pres">
      <dgm:prSet presAssocID="{0816A90F-4DA1-4BDF-B9C2-3F4AEF8C6882}" presName="parTx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E5A62F5E-1C39-44BE-9E9E-3198A320B06D}" type="pres">
      <dgm:prSet presAssocID="{0816A90F-4DA1-4BDF-B9C2-3F4AEF8C6882}" presName="desTx" presStyleLbl="revTx" presStyleIdx="3" presStyleCnt="5">
        <dgm:presLayoutVars>
          <dgm:bulletEnabled val="1"/>
        </dgm:presLayoutVars>
      </dgm:prSet>
      <dgm:spPr/>
    </dgm:pt>
    <dgm:pt modelId="{C141AF6C-EBD5-4748-923C-C347ADA7F944}" type="pres">
      <dgm:prSet presAssocID="{8B74998E-DA8B-46AC-8C76-F3CD0462DE74}" presName="space" presStyleCnt="0"/>
      <dgm:spPr/>
    </dgm:pt>
    <dgm:pt modelId="{4B9E1136-8536-4CD5-8B2B-FE7673210538}" type="pres">
      <dgm:prSet presAssocID="{5D96EA32-605F-4EF3-BE3D-24A98E0821C6}" presName="composite" presStyleCnt="0"/>
      <dgm:spPr/>
    </dgm:pt>
    <dgm:pt modelId="{8B6B9EF5-C012-4FFE-8B33-5B03BDF21DE8}" type="pres">
      <dgm:prSet presAssocID="{5D96EA32-605F-4EF3-BE3D-24A98E0821C6}" presName="parTx" presStyleLbl="node1" presStyleIdx="4" presStyleCnt="5">
        <dgm:presLayoutVars>
          <dgm:chMax val="0"/>
          <dgm:chPref val="0"/>
          <dgm:bulletEnabled val="1"/>
        </dgm:presLayoutVars>
      </dgm:prSet>
      <dgm:spPr/>
    </dgm:pt>
    <dgm:pt modelId="{22225402-1364-4169-B445-A715F7568F62}" type="pres">
      <dgm:prSet presAssocID="{5D96EA32-605F-4EF3-BE3D-24A98E0821C6}" presName="desTx" presStyleLbl="revTx" presStyleIdx="4" presStyleCnt="5">
        <dgm:presLayoutVars>
          <dgm:bulletEnabled val="1"/>
        </dgm:presLayoutVars>
      </dgm:prSet>
      <dgm:spPr/>
    </dgm:pt>
  </dgm:ptLst>
  <dgm:cxnLst>
    <dgm:cxn modelId="{04972F0F-1913-4D0A-93EC-9C0755592E57}" type="presOf" srcId="{1EBC4143-2147-45DB-9DB5-E6219EFB3EB8}" destId="{B9B42FBE-AC2A-45EF-BAEB-B2575A5C3914}" srcOrd="0" destOrd="0" presId="urn:microsoft.com/office/officeart/2005/8/layout/chevron1"/>
    <dgm:cxn modelId="{75E8D313-BE93-45AC-97FE-E9C9E76B1EC7}" srcId="{864B3927-1474-4B82-9AAB-68B027CFA7E4}" destId="{717C2B56-7DFE-4B52-92FA-C10BEB80EBE3}" srcOrd="2" destOrd="0" parTransId="{F0FF87EE-D624-4E2B-8665-0FC9F4507B28}" sibTransId="{F6FC3553-A7F0-4146-B141-5DB85437E42D}"/>
    <dgm:cxn modelId="{4C2B7414-06FA-44B4-B0DC-7E3AB48CA4C8}" srcId="{864B3927-1474-4B82-9AAB-68B027CFA7E4}" destId="{1EBC4143-2147-45DB-9DB5-E6219EFB3EB8}" srcOrd="1" destOrd="0" parTransId="{47C16E5D-1C1A-42A3-A5C9-CE7B2C3429DF}" sibTransId="{EA9BBCE5-D013-431A-A5B2-6EF5546ACACA}"/>
    <dgm:cxn modelId="{8A922B15-CC05-41F4-84A0-06E5F1935A2C}" type="presOf" srcId="{2B87F1B8-6BC5-E54F-B4D0-ABAA5F33F74B}" destId="{FB7B25F2-A650-4454-912C-204E86683DE8}" srcOrd="0" destOrd="2" presId="urn:microsoft.com/office/officeart/2005/8/layout/chevron1"/>
    <dgm:cxn modelId="{513A9A1C-43A2-4BD8-B16B-0F6561C84AA1}" srcId="{0816A90F-4DA1-4BDF-B9C2-3F4AEF8C6882}" destId="{7FC1DA03-5294-4832-BEF2-5D639AFEBD01}" srcOrd="2" destOrd="0" parTransId="{FDA8C3EE-FB87-469D-A9D8-36F47886CBE3}" sibTransId="{B4175688-249A-481C-86FE-4B6A8897E1E5}"/>
    <dgm:cxn modelId="{5A2EF85C-A85B-483F-A5D8-15F5126F5840}" type="presOf" srcId="{0816A90F-4DA1-4BDF-B9C2-3F4AEF8C6882}" destId="{3F136E8E-18CE-441A-894F-FD56FBF9115B}" srcOrd="0" destOrd="0" presId="urn:microsoft.com/office/officeart/2005/8/layout/chevron1"/>
    <dgm:cxn modelId="{EF71275D-D071-4810-B670-9CC7D76A0B03}" srcId="{0816A90F-4DA1-4BDF-B9C2-3F4AEF8C6882}" destId="{77506DF5-0DF4-4C95-89B5-D47FA0707181}" srcOrd="0" destOrd="0" parTransId="{7970C798-6796-490B-9F93-A92BD9293314}" sibTransId="{765CB216-B9D8-4940-9F15-24CF5B64812B}"/>
    <dgm:cxn modelId="{22FB9A5E-B632-486D-9524-F550B91C5949}" type="presOf" srcId="{5D96EA32-605F-4EF3-BE3D-24A98E0821C6}" destId="{8B6B9EF5-C012-4FFE-8B33-5B03BDF21DE8}" srcOrd="0" destOrd="0" presId="urn:microsoft.com/office/officeart/2005/8/layout/chevron1"/>
    <dgm:cxn modelId="{25DBFC65-05AC-4A24-8F56-2AC0992C1F17}" type="presOf" srcId="{1CE25759-BD8E-4BD6-BB56-4CE95E0C7379}" destId="{8F24694D-B616-4D21-890D-7E0449172777}" srcOrd="0" destOrd="0" presId="urn:microsoft.com/office/officeart/2005/8/layout/chevron1"/>
    <dgm:cxn modelId="{C76B6C69-3F13-48C4-8216-09938B808590}" srcId="{5D96EA32-605F-4EF3-BE3D-24A98E0821C6}" destId="{6A3A05CB-2385-4B4D-87F1-F3C164446FDA}" srcOrd="0" destOrd="0" parTransId="{1996FF85-803C-4C6C-98AA-936862293702}" sibTransId="{91A9C0F1-455B-4199-ABD9-4042CF274363}"/>
    <dgm:cxn modelId="{64B52F4D-3CFC-4DFA-9D81-F21377C12EBD}" srcId="{717C2B56-7DFE-4B52-92FA-C10BEB80EBE3}" destId="{68798AF0-C790-4CA7-AF06-FCF60241D7E5}" srcOrd="0" destOrd="0" parTransId="{E76EE84E-919A-49BE-BE09-1BB13B7B1193}" sibTransId="{7290CEFA-AEA1-469D-9A6A-CE8B9D06544D}"/>
    <dgm:cxn modelId="{E0A4F26E-1CA7-4A11-B804-FEC67B1140DD}" srcId="{40667492-3B9A-4808-9B44-2644A4B991D2}" destId="{1CE25759-BD8E-4BD6-BB56-4CE95E0C7379}" srcOrd="0" destOrd="0" parTransId="{33750910-E20E-4A12-A915-99BDFEA81D59}" sibTransId="{91A0245E-65BE-44B1-99FA-51968EAD698C}"/>
    <dgm:cxn modelId="{F14F1B4F-C168-B742-BC2C-89336D437014}" srcId="{1EBC4143-2147-45DB-9DB5-E6219EFB3EB8}" destId="{2B87F1B8-6BC5-E54F-B4D0-ABAA5F33F74B}" srcOrd="2" destOrd="0" parTransId="{097B1B15-B1AE-0241-BF91-F44BCA24C0D5}" sibTransId="{BAE64504-F21A-FB45-87D0-11383A2BF775}"/>
    <dgm:cxn modelId="{C9E0F254-460D-4F60-B3AA-F00FB1A884B3}" type="presOf" srcId="{6A3A05CB-2385-4B4D-87F1-F3C164446FDA}" destId="{22225402-1364-4169-B445-A715F7568F62}" srcOrd="0" destOrd="0" presId="urn:microsoft.com/office/officeart/2005/8/layout/chevron1"/>
    <dgm:cxn modelId="{5C170356-B231-4C19-AC06-AC7D9F851512}" type="presOf" srcId="{77506DF5-0DF4-4C95-89B5-D47FA0707181}" destId="{E5A62F5E-1C39-44BE-9E9E-3198A320B06D}" srcOrd="0" destOrd="0" presId="urn:microsoft.com/office/officeart/2005/8/layout/chevron1"/>
    <dgm:cxn modelId="{19AE2E76-06FF-4014-914B-3EA81C25AEAC}" srcId="{864B3927-1474-4B82-9AAB-68B027CFA7E4}" destId="{5D96EA32-605F-4EF3-BE3D-24A98E0821C6}" srcOrd="4" destOrd="0" parTransId="{9656FE4A-E6A5-423A-83FA-EE546846DCAE}" sibTransId="{AC07225F-351F-43CA-BB7A-C762C378271B}"/>
    <dgm:cxn modelId="{F3843385-5513-494C-9B3C-6F20B0151D90}" type="presOf" srcId="{864B3927-1474-4B82-9AAB-68B027CFA7E4}" destId="{82FA91DD-152C-40B9-9263-4345FB5F96A9}" srcOrd="0" destOrd="0" presId="urn:microsoft.com/office/officeart/2005/8/layout/chevron1"/>
    <dgm:cxn modelId="{B0C6AE94-7D9E-43E0-B905-93F5AC804BED}" srcId="{864B3927-1474-4B82-9AAB-68B027CFA7E4}" destId="{40667492-3B9A-4808-9B44-2644A4B991D2}" srcOrd="0" destOrd="0" parTransId="{5265150F-48F8-497A-B496-AC892D819826}" sibTransId="{73119D4B-37C8-4387-BBE7-8993EE775051}"/>
    <dgm:cxn modelId="{E21E5D9C-519E-4586-94F7-930328C5CC96}" type="presOf" srcId="{014DB4E9-65FD-44B3-96ED-D161E54CAAAB}" destId="{E5A62F5E-1C39-44BE-9E9E-3198A320B06D}" srcOrd="0" destOrd="1" presId="urn:microsoft.com/office/officeart/2005/8/layout/chevron1"/>
    <dgm:cxn modelId="{0CEDF39E-F3D4-4A29-9C2E-96EC608D155C}" type="presOf" srcId="{1ED63E52-B893-EC49-9E62-9FA6A7AA5240}" destId="{FB7B25F2-A650-4454-912C-204E86683DE8}" srcOrd="0" destOrd="0" presId="urn:microsoft.com/office/officeart/2005/8/layout/chevron1"/>
    <dgm:cxn modelId="{3011C0A7-0A8B-2E46-A56C-816ED6D02C48}" srcId="{1EBC4143-2147-45DB-9DB5-E6219EFB3EB8}" destId="{1ED63E52-B893-EC49-9E62-9FA6A7AA5240}" srcOrd="0" destOrd="0" parTransId="{141ACBE8-4403-8A47-BFF7-3F32AFEEEC8D}" sibTransId="{D1C8C945-059C-FB4D-9D16-CE2A79FB3353}"/>
    <dgm:cxn modelId="{F7D064B2-0DF8-4B2C-AB8B-C60A48822AB2}" srcId="{864B3927-1474-4B82-9AAB-68B027CFA7E4}" destId="{0816A90F-4DA1-4BDF-B9C2-3F4AEF8C6882}" srcOrd="3" destOrd="0" parTransId="{E31070BC-FFB2-4F0A-8E4F-E0A4E2A1CDBE}" sibTransId="{8B74998E-DA8B-46AC-8C76-F3CD0462DE74}"/>
    <dgm:cxn modelId="{D4185CC3-D63A-45AB-9936-3C796164C071}" type="presOf" srcId="{7FC1DA03-5294-4832-BEF2-5D639AFEBD01}" destId="{E5A62F5E-1C39-44BE-9E9E-3198A320B06D}" srcOrd="0" destOrd="2" presId="urn:microsoft.com/office/officeart/2005/8/layout/chevron1"/>
    <dgm:cxn modelId="{7F7E7AC6-239D-45E4-B513-AA4E752D847A}" type="presOf" srcId="{40667492-3B9A-4808-9B44-2644A4B991D2}" destId="{7020A61C-590E-4A44-96EE-A7AACD40C0E0}" srcOrd="0" destOrd="0" presId="urn:microsoft.com/office/officeart/2005/8/layout/chevron1"/>
    <dgm:cxn modelId="{B7F78BEC-480B-4E34-8265-CF4AC87D7314}" type="presOf" srcId="{717C2B56-7DFE-4B52-92FA-C10BEB80EBE3}" destId="{5CD96CD1-2A2E-4497-BA06-97A5ABEB4F61}" srcOrd="0" destOrd="0" presId="urn:microsoft.com/office/officeart/2005/8/layout/chevron1"/>
    <dgm:cxn modelId="{5640B2EC-4BC2-4B56-AAA1-FC1F329EBD06}" srcId="{0816A90F-4DA1-4BDF-B9C2-3F4AEF8C6882}" destId="{014DB4E9-65FD-44B3-96ED-D161E54CAAAB}" srcOrd="1" destOrd="0" parTransId="{01F7F9FF-7882-408A-8A7E-8E7201323DE3}" sibTransId="{BDE550CE-B1A8-4E11-9B88-877366658DD2}"/>
    <dgm:cxn modelId="{E86B5FEF-7D30-486D-856B-CFC0EC9E5802}" type="presOf" srcId="{140B99F1-A675-4677-A6D2-688025E799E8}" destId="{FB7B25F2-A650-4454-912C-204E86683DE8}" srcOrd="0" destOrd="1" presId="urn:microsoft.com/office/officeart/2005/8/layout/chevron1"/>
    <dgm:cxn modelId="{4CFFFCF2-0E7B-4000-8931-8C7E1C58EACD}" srcId="{1EBC4143-2147-45DB-9DB5-E6219EFB3EB8}" destId="{140B99F1-A675-4677-A6D2-688025E799E8}" srcOrd="1" destOrd="0" parTransId="{1FECDD8B-D468-4DB3-A54D-EA426F3751C7}" sibTransId="{A42734A6-340B-4B83-8EC5-444C714FB9D2}"/>
    <dgm:cxn modelId="{0E7A30F8-5D85-4C3C-82F4-50DF2F1B3FD5}" type="presOf" srcId="{68798AF0-C790-4CA7-AF06-FCF60241D7E5}" destId="{21EC75C5-B7CA-4ABC-82CE-5436C16D5559}" srcOrd="0" destOrd="0" presId="urn:microsoft.com/office/officeart/2005/8/layout/chevron1"/>
    <dgm:cxn modelId="{46BED0EE-AE67-44D3-BF94-2A001121417F}" type="presParOf" srcId="{82FA91DD-152C-40B9-9263-4345FB5F96A9}" destId="{860B7056-F035-458A-9BAB-E2169C935DDE}" srcOrd="0" destOrd="0" presId="urn:microsoft.com/office/officeart/2005/8/layout/chevron1"/>
    <dgm:cxn modelId="{ACD9BE6D-B877-4BB8-93EC-6B46E0224628}" type="presParOf" srcId="{860B7056-F035-458A-9BAB-E2169C935DDE}" destId="{7020A61C-590E-4A44-96EE-A7AACD40C0E0}" srcOrd="0" destOrd="0" presId="urn:microsoft.com/office/officeart/2005/8/layout/chevron1"/>
    <dgm:cxn modelId="{F76D4F4E-1AA3-49C3-A473-32B01F78A7D1}" type="presParOf" srcId="{860B7056-F035-458A-9BAB-E2169C935DDE}" destId="{8F24694D-B616-4D21-890D-7E0449172777}" srcOrd="1" destOrd="0" presId="urn:microsoft.com/office/officeart/2005/8/layout/chevron1"/>
    <dgm:cxn modelId="{D31D43BF-4143-45A3-99C1-5CBE4F1E8346}" type="presParOf" srcId="{82FA91DD-152C-40B9-9263-4345FB5F96A9}" destId="{F708D893-5052-475C-BB59-E01751BA2EFC}" srcOrd="1" destOrd="0" presId="urn:microsoft.com/office/officeart/2005/8/layout/chevron1"/>
    <dgm:cxn modelId="{B94BB728-9662-417E-BD33-74CE462BF02D}" type="presParOf" srcId="{82FA91DD-152C-40B9-9263-4345FB5F96A9}" destId="{C7C7BE35-3D7E-4B1C-ABAC-680B01EF9839}" srcOrd="2" destOrd="0" presId="urn:microsoft.com/office/officeart/2005/8/layout/chevron1"/>
    <dgm:cxn modelId="{9DE12DB1-270A-4F6A-8F94-038A1CEF2610}" type="presParOf" srcId="{C7C7BE35-3D7E-4B1C-ABAC-680B01EF9839}" destId="{B9B42FBE-AC2A-45EF-BAEB-B2575A5C3914}" srcOrd="0" destOrd="0" presId="urn:microsoft.com/office/officeart/2005/8/layout/chevron1"/>
    <dgm:cxn modelId="{26443499-A06F-4B6F-818A-06599E85DB3F}" type="presParOf" srcId="{C7C7BE35-3D7E-4B1C-ABAC-680B01EF9839}" destId="{FB7B25F2-A650-4454-912C-204E86683DE8}" srcOrd="1" destOrd="0" presId="urn:microsoft.com/office/officeart/2005/8/layout/chevron1"/>
    <dgm:cxn modelId="{314023CA-D454-4F49-B814-1561F2CC1110}" type="presParOf" srcId="{82FA91DD-152C-40B9-9263-4345FB5F96A9}" destId="{C8806E4E-8881-4005-85EC-D8A308BCDD2D}" srcOrd="3" destOrd="0" presId="urn:microsoft.com/office/officeart/2005/8/layout/chevron1"/>
    <dgm:cxn modelId="{301F3A13-A356-4BE6-955D-156AFDCEDA88}" type="presParOf" srcId="{82FA91DD-152C-40B9-9263-4345FB5F96A9}" destId="{51BBCB69-0173-4302-BBDA-569AE6F39403}" srcOrd="4" destOrd="0" presId="urn:microsoft.com/office/officeart/2005/8/layout/chevron1"/>
    <dgm:cxn modelId="{9241B83C-8CE6-49B3-A0ED-9326DF534564}" type="presParOf" srcId="{51BBCB69-0173-4302-BBDA-569AE6F39403}" destId="{5CD96CD1-2A2E-4497-BA06-97A5ABEB4F61}" srcOrd="0" destOrd="0" presId="urn:microsoft.com/office/officeart/2005/8/layout/chevron1"/>
    <dgm:cxn modelId="{B90FBE44-FDC7-40B2-8C03-8F21A4C1EDA5}" type="presParOf" srcId="{51BBCB69-0173-4302-BBDA-569AE6F39403}" destId="{21EC75C5-B7CA-4ABC-82CE-5436C16D5559}" srcOrd="1" destOrd="0" presId="urn:microsoft.com/office/officeart/2005/8/layout/chevron1"/>
    <dgm:cxn modelId="{E6C4E466-28CF-4DE9-99C6-537AB58384CB}" type="presParOf" srcId="{82FA91DD-152C-40B9-9263-4345FB5F96A9}" destId="{B5A8ACC6-AA32-4D52-8898-85E3C3B44529}" srcOrd="5" destOrd="0" presId="urn:microsoft.com/office/officeart/2005/8/layout/chevron1"/>
    <dgm:cxn modelId="{F480CF86-A515-42DB-A287-9EAC36475194}" type="presParOf" srcId="{82FA91DD-152C-40B9-9263-4345FB5F96A9}" destId="{505B4EA8-DEDF-4712-BBC2-69859BF00300}" srcOrd="6" destOrd="0" presId="urn:microsoft.com/office/officeart/2005/8/layout/chevron1"/>
    <dgm:cxn modelId="{5B8A67A0-E5B5-4103-B990-F823156C4D1B}" type="presParOf" srcId="{505B4EA8-DEDF-4712-BBC2-69859BF00300}" destId="{3F136E8E-18CE-441A-894F-FD56FBF9115B}" srcOrd="0" destOrd="0" presId="urn:microsoft.com/office/officeart/2005/8/layout/chevron1"/>
    <dgm:cxn modelId="{F1009E79-B8DA-4D9B-90C2-98E99CE5B5AD}" type="presParOf" srcId="{505B4EA8-DEDF-4712-BBC2-69859BF00300}" destId="{E5A62F5E-1C39-44BE-9E9E-3198A320B06D}" srcOrd="1" destOrd="0" presId="urn:microsoft.com/office/officeart/2005/8/layout/chevron1"/>
    <dgm:cxn modelId="{BC2A6915-677F-4E3A-9D07-54D0873A2586}" type="presParOf" srcId="{82FA91DD-152C-40B9-9263-4345FB5F96A9}" destId="{C141AF6C-EBD5-4748-923C-C347ADA7F944}" srcOrd="7" destOrd="0" presId="urn:microsoft.com/office/officeart/2005/8/layout/chevron1"/>
    <dgm:cxn modelId="{DAB0245C-E2D3-4F27-B215-59C6726DA1AB}" type="presParOf" srcId="{82FA91DD-152C-40B9-9263-4345FB5F96A9}" destId="{4B9E1136-8536-4CD5-8B2B-FE7673210538}" srcOrd="8" destOrd="0" presId="urn:microsoft.com/office/officeart/2005/8/layout/chevron1"/>
    <dgm:cxn modelId="{6ACA8C57-2D61-42C1-B6D1-438BA9FF93CD}" type="presParOf" srcId="{4B9E1136-8536-4CD5-8B2B-FE7673210538}" destId="{8B6B9EF5-C012-4FFE-8B33-5B03BDF21DE8}" srcOrd="0" destOrd="0" presId="urn:microsoft.com/office/officeart/2005/8/layout/chevron1"/>
    <dgm:cxn modelId="{E0112DCD-9401-4D98-A9A2-85EE25F018FE}" type="presParOf" srcId="{4B9E1136-8536-4CD5-8B2B-FE7673210538}" destId="{22225402-1364-4169-B445-A715F7568F62}" srcOrd="1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64B3927-1474-4B82-9AAB-68B027CFA7E4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EB909BA-060F-4989-8820-AC4AEFDCE3B5}">
      <dgm:prSet phldr="0"/>
      <dgm:spPr/>
      <dgm:t>
        <a:bodyPr/>
        <a:lstStyle/>
        <a:p>
          <a:pPr rtl="0"/>
          <a:r>
            <a:rPr lang="en-IN">
              <a:solidFill>
                <a:srgbClr val="000000"/>
              </a:solidFill>
              <a:latin typeface="Calibri"/>
              <a:ea typeface="Calibri"/>
              <a:cs typeface="Calibri"/>
            </a:rPr>
            <a:t>Uploads assets to </a:t>
          </a:r>
          <a:r>
            <a:rPr lang="en-IN">
              <a:latin typeface="Calibri"/>
              <a:ea typeface="Calibri"/>
              <a:cs typeface="Calibri"/>
            </a:rPr>
            <a:t>Sales Spot</a:t>
          </a:r>
          <a:endParaRPr lang="en-US"/>
        </a:p>
      </dgm:t>
    </dgm:pt>
    <dgm:pt modelId="{E920D121-DCEF-46D9-BD99-3C5410221500}" type="parTrans" cxnId="{64BEDE81-3071-409F-AC49-E7F2F8D335B6}">
      <dgm:prSet/>
      <dgm:spPr/>
    </dgm:pt>
    <dgm:pt modelId="{C614F7F1-716B-416E-AAB4-8CB6EC1B0CB3}" type="sibTrans" cxnId="{64BEDE81-3071-409F-AC49-E7F2F8D335B6}">
      <dgm:prSet/>
      <dgm:spPr/>
    </dgm:pt>
    <dgm:pt modelId="{FFE0890A-3D12-4A5B-BF16-0A397CD6C964}">
      <dgm:prSet phldr="0"/>
      <dgm:spPr/>
      <dgm:t>
        <a:bodyPr/>
        <a:lstStyle/>
        <a:p>
          <a:pPr rtl="0"/>
          <a:r>
            <a:rPr lang="en-US">
              <a:solidFill>
                <a:srgbClr val="444444"/>
              </a:solidFill>
              <a:latin typeface="Calibri"/>
              <a:ea typeface="Calibri"/>
              <a:cs typeface="Calibri"/>
            </a:rPr>
            <a:t>Sales Spot Team</a:t>
          </a:r>
        </a:p>
      </dgm:t>
    </dgm:pt>
    <dgm:pt modelId="{0E042DB0-6C65-4668-A9AD-9825CFD4BC77}" type="parTrans" cxnId="{FD90F708-371B-4D0B-84A7-218B74C74C02}">
      <dgm:prSet/>
      <dgm:spPr/>
    </dgm:pt>
    <dgm:pt modelId="{B123EC9E-B89D-4610-8519-1538E08B494F}" type="sibTrans" cxnId="{FD90F708-371B-4D0B-84A7-218B74C74C02}">
      <dgm:prSet/>
      <dgm:spPr/>
    </dgm:pt>
    <dgm:pt modelId="{661B0DB2-A220-4C66-9373-62DD3E3AB2F4}">
      <dgm:prSet phldr="0"/>
      <dgm:spPr/>
      <dgm:t>
        <a:bodyPr/>
        <a:lstStyle/>
        <a:p>
          <a:pPr rtl="0"/>
          <a:r>
            <a:rPr lang="en-US">
              <a:solidFill>
                <a:srgbClr val="444444"/>
              </a:solidFill>
              <a:latin typeface="Calibri"/>
              <a:ea typeface="Calibri"/>
              <a:cs typeface="Calibri"/>
            </a:rPr>
            <a:t>Asset Ticket</a:t>
          </a:r>
          <a:endParaRPr lang="en-US">
            <a:solidFill>
              <a:srgbClr val="444444"/>
            </a:solidFill>
            <a:latin typeface="Arial" panose="020B0604020202020204"/>
            <a:ea typeface="Calibri"/>
            <a:cs typeface="Arial" panose="020B0604020202020204"/>
          </a:endParaRPr>
        </a:p>
      </dgm:t>
    </dgm:pt>
    <dgm:pt modelId="{93FBC1FA-7B16-4F29-BE7F-121179F3AA1A}" type="parTrans" cxnId="{7C7E2851-EA78-42AA-A2D2-992E614CA947}">
      <dgm:prSet/>
      <dgm:spPr/>
    </dgm:pt>
    <dgm:pt modelId="{B22415AE-E9EC-41A4-9355-2AE57BC33F8F}" type="sibTrans" cxnId="{7C7E2851-EA78-42AA-A2D2-992E614CA947}">
      <dgm:prSet/>
      <dgm:spPr/>
    </dgm:pt>
    <dgm:pt modelId="{6B556C35-4437-4E48-B2FE-72AF0D0B8FE8}">
      <dgm:prSet phldr="0"/>
      <dgm:spPr/>
      <dgm:t>
        <a:bodyPr/>
        <a:lstStyle/>
        <a:p>
          <a:r>
            <a:rPr lang="en-IN">
              <a:solidFill>
                <a:srgbClr val="444444"/>
              </a:solidFill>
              <a:latin typeface="Calibri"/>
              <a:ea typeface="Calibri"/>
              <a:cs typeface="Calibri"/>
            </a:rPr>
            <a:t>Request initiated by Marketer through VIA</a:t>
          </a:r>
          <a:endParaRPr lang="en-US">
            <a:solidFill>
              <a:srgbClr val="444444"/>
            </a:solidFill>
            <a:latin typeface="Calibri"/>
            <a:ea typeface="Calibri"/>
            <a:cs typeface="Calibri"/>
          </a:endParaRPr>
        </a:p>
      </dgm:t>
    </dgm:pt>
    <dgm:pt modelId="{02260E56-E2CF-477F-8B6B-D1130A5C3BD6}" type="parTrans" cxnId="{4627DFFD-1077-42F6-874A-AD0BC4E2B966}">
      <dgm:prSet/>
      <dgm:spPr/>
    </dgm:pt>
    <dgm:pt modelId="{C0C738FD-7DF2-450E-A884-8A70CCE94C34}" type="sibTrans" cxnId="{4627DFFD-1077-42F6-874A-AD0BC4E2B966}">
      <dgm:prSet/>
      <dgm:spPr/>
    </dgm:pt>
    <dgm:pt modelId="{23B5D53F-E544-4203-BF71-A110E5DEA496}">
      <dgm:prSet phldr="0"/>
      <dgm:spPr/>
      <dgm:t>
        <a:bodyPr/>
        <a:lstStyle/>
        <a:p>
          <a:pPr rtl="0"/>
          <a:r>
            <a:rPr lang="en-US">
              <a:solidFill>
                <a:srgbClr val="444444"/>
              </a:solidFill>
              <a:latin typeface="Calibri"/>
              <a:ea typeface="Calibri"/>
              <a:cs typeface="Calibri"/>
            </a:rPr>
            <a:t>Creative Service Team</a:t>
          </a:r>
          <a:endParaRPr lang="en-US">
            <a:solidFill>
              <a:srgbClr val="444444"/>
            </a:solidFill>
          </a:endParaRPr>
        </a:p>
      </dgm:t>
    </dgm:pt>
    <dgm:pt modelId="{0DF373C9-5065-4B9A-A84E-A7112C6221C2}" type="parTrans" cxnId="{A2E8AD9F-D7E7-4A1F-A718-0C34A582737E}">
      <dgm:prSet/>
      <dgm:spPr/>
    </dgm:pt>
    <dgm:pt modelId="{E748AE61-5049-4A12-A992-24EA8538B5C1}" type="sibTrans" cxnId="{A2E8AD9F-D7E7-4A1F-A718-0C34A582737E}">
      <dgm:prSet/>
      <dgm:spPr/>
    </dgm:pt>
    <dgm:pt modelId="{4848D46F-8106-4D91-AE84-74B4532A1AE4}">
      <dgm:prSet phldr="0"/>
      <dgm:spPr/>
      <dgm:t>
        <a:bodyPr/>
        <a:lstStyle/>
        <a:p>
          <a:pPr rtl="0"/>
          <a:r>
            <a:rPr lang="en-IN">
              <a:solidFill>
                <a:srgbClr val="444444"/>
              </a:solidFill>
              <a:latin typeface="Calibri"/>
              <a:ea typeface="Calibri"/>
              <a:cs typeface="Calibri"/>
            </a:rPr>
            <a:t>Uploads assets to </a:t>
          </a:r>
          <a:r>
            <a:rPr lang="en-IN" err="1">
              <a:solidFill>
                <a:srgbClr val="444444"/>
              </a:solidFill>
              <a:latin typeface="Calibri"/>
              <a:ea typeface="Calibri"/>
              <a:cs typeface="Calibri"/>
            </a:rPr>
            <a:t>Brandworld</a:t>
          </a:r>
          <a:endParaRPr lang="en-IN">
            <a:solidFill>
              <a:srgbClr val="444444"/>
            </a:solidFill>
            <a:latin typeface="Calibri"/>
            <a:ea typeface="Calibri"/>
            <a:cs typeface="Calibri"/>
          </a:endParaRPr>
        </a:p>
      </dgm:t>
    </dgm:pt>
    <dgm:pt modelId="{04CA8328-9DA9-42A1-BE6F-B8016294C357}" type="parTrans" cxnId="{1F8F2209-14BA-480B-AF3D-F5C55652CF16}">
      <dgm:prSet/>
      <dgm:spPr/>
    </dgm:pt>
    <dgm:pt modelId="{033E8254-1D10-41A5-A68F-ADD94DC3E4E2}" type="sibTrans" cxnId="{1F8F2209-14BA-480B-AF3D-F5C55652CF16}">
      <dgm:prSet/>
      <dgm:spPr/>
    </dgm:pt>
    <dgm:pt modelId="{C0EF0D14-21C2-4D3C-8F0E-155EAB681016}">
      <dgm:prSet phldr="0"/>
      <dgm:spPr/>
      <dgm:t>
        <a:bodyPr/>
        <a:lstStyle/>
        <a:p>
          <a:pPr rtl="0"/>
          <a:r>
            <a:rPr lang="en-US">
              <a:solidFill>
                <a:srgbClr val="444444"/>
              </a:solidFill>
              <a:latin typeface="Calibri"/>
              <a:ea typeface="Calibri"/>
              <a:cs typeface="Calibri"/>
            </a:rPr>
            <a:t>Web Ops Team</a:t>
          </a:r>
        </a:p>
      </dgm:t>
    </dgm:pt>
    <dgm:pt modelId="{4AF0896C-FF5B-45F9-87D1-98E69E18A974}" type="parTrans" cxnId="{CCDE18D1-060A-4F69-A842-74C9C5808D91}">
      <dgm:prSet/>
      <dgm:spPr/>
    </dgm:pt>
    <dgm:pt modelId="{894F8888-8ACF-4DFC-A4B7-0407AA120584}" type="sibTrans" cxnId="{CCDE18D1-060A-4F69-A842-74C9C5808D91}">
      <dgm:prSet/>
      <dgm:spPr/>
    </dgm:pt>
    <dgm:pt modelId="{BAC8003C-372A-4FF5-8C67-B033B3864916}">
      <dgm:prSet phldr="0"/>
      <dgm:spPr/>
      <dgm:t>
        <a:bodyPr/>
        <a:lstStyle/>
        <a:p>
          <a:pPr rtl="0"/>
          <a:r>
            <a:rPr lang="en-IN">
              <a:solidFill>
                <a:srgbClr val="444444"/>
              </a:solidFill>
              <a:latin typeface="Calibri"/>
              <a:ea typeface="Calibri"/>
              <a:cs typeface="Calibri"/>
            </a:rPr>
            <a:t>Creates asset web page in IQVIA.com</a:t>
          </a:r>
        </a:p>
      </dgm:t>
    </dgm:pt>
    <dgm:pt modelId="{277341E6-4E1E-4218-8685-61413346B1DC}" type="parTrans" cxnId="{3E79012B-3226-408D-AEDE-A4BCF214D9A7}">
      <dgm:prSet/>
      <dgm:spPr/>
    </dgm:pt>
    <dgm:pt modelId="{046500A2-3D49-412E-BE76-C297BD6C6CA0}" type="sibTrans" cxnId="{3E79012B-3226-408D-AEDE-A4BCF214D9A7}">
      <dgm:prSet/>
      <dgm:spPr/>
    </dgm:pt>
    <dgm:pt modelId="{D3E683E2-F6A1-4C4E-A3DF-491DDF38B456}" type="pres">
      <dgm:prSet presAssocID="{864B3927-1474-4B82-9AAB-68B027CFA7E4}" presName="Name0" presStyleCnt="0">
        <dgm:presLayoutVars>
          <dgm:dir/>
          <dgm:animLvl val="lvl"/>
          <dgm:resizeHandles val="exact"/>
        </dgm:presLayoutVars>
      </dgm:prSet>
      <dgm:spPr/>
    </dgm:pt>
    <dgm:pt modelId="{7015A116-55CE-4362-936C-740DCCBFEBF9}" type="pres">
      <dgm:prSet presAssocID="{661B0DB2-A220-4C66-9373-62DD3E3AB2F4}" presName="composite" presStyleCnt="0"/>
      <dgm:spPr/>
    </dgm:pt>
    <dgm:pt modelId="{D0FE846D-279A-4276-A5C3-B509AC132ECC}" type="pres">
      <dgm:prSet presAssocID="{661B0DB2-A220-4C66-9373-62DD3E3AB2F4}" presName="par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ED2BAE49-531C-4732-9650-DA8815920DEE}" type="pres">
      <dgm:prSet presAssocID="{661B0DB2-A220-4C66-9373-62DD3E3AB2F4}" presName="desTx" presStyleLbl="revTx" presStyleIdx="0" presStyleCnt="4">
        <dgm:presLayoutVars>
          <dgm:bulletEnabled val="1"/>
        </dgm:presLayoutVars>
      </dgm:prSet>
      <dgm:spPr/>
    </dgm:pt>
    <dgm:pt modelId="{4E985DFA-0EBB-48FC-8B40-831E5DC28B8C}" type="pres">
      <dgm:prSet presAssocID="{B22415AE-E9EC-41A4-9355-2AE57BC33F8F}" presName="space" presStyleCnt="0"/>
      <dgm:spPr/>
    </dgm:pt>
    <dgm:pt modelId="{249F6688-A8FE-46D8-9054-68283178EF17}" type="pres">
      <dgm:prSet presAssocID="{23B5D53F-E544-4203-BF71-A110E5DEA496}" presName="composite" presStyleCnt="0"/>
      <dgm:spPr/>
    </dgm:pt>
    <dgm:pt modelId="{A3CF6912-C3AF-4157-9746-5A9482CBADC8}" type="pres">
      <dgm:prSet presAssocID="{23B5D53F-E544-4203-BF71-A110E5DEA496}" presName="par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610AC77E-2BA8-4AE2-9987-E3215EEB354E}" type="pres">
      <dgm:prSet presAssocID="{23B5D53F-E544-4203-BF71-A110E5DEA496}" presName="desTx" presStyleLbl="revTx" presStyleIdx="1" presStyleCnt="4">
        <dgm:presLayoutVars>
          <dgm:bulletEnabled val="1"/>
        </dgm:presLayoutVars>
      </dgm:prSet>
      <dgm:spPr/>
    </dgm:pt>
    <dgm:pt modelId="{3989AAC1-2B75-47D6-892B-0773ACC1087C}" type="pres">
      <dgm:prSet presAssocID="{E748AE61-5049-4A12-A992-24EA8538B5C1}" presName="space" presStyleCnt="0"/>
      <dgm:spPr/>
    </dgm:pt>
    <dgm:pt modelId="{A6B8CFBB-AFDB-43C6-9CF1-731F55F78383}" type="pres">
      <dgm:prSet presAssocID="{C0EF0D14-21C2-4D3C-8F0E-155EAB681016}" presName="composite" presStyleCnt="0"/>
      <dgm:spPr/>
    </dgm:pt>
    <dgm:pt modelId="{BE033B66-E151-421C-B978-5349FBBF97ED}" type="pres">
      <dgm:prSet presAssocID="{C0EF0D14-21C2-4D3C-8F0E-155EAB681016}" presName="par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275D49AD-3A72-4D54-9DB3-E7226CA70C85}" type="pres">
      <dgm:prSet presAssocID="{C0EF0D14-21C2-4D3C-8F0E-155EAB681016}" presName="desTx" presStyleLbl="revTx" presStyleIdx="2" presStyleCnt="4">
        <dgm:presLayoutVars>
          <dgm:bulletEnabled val="1"/>
        </dgm:presLayoutVars>
      </dgm:prSet>
      <dgm:spPr/>
    </dgm:pt>
    <dgm:pt modelId="{5DE30BEC-7FAD-4E2B-B290-B8C2A263ABDC}" type="pres">
      <dgm:prSet presAssocID="{894F8888-8ACF-4DFC-A4B7-0407AA120584}" presName="space" presStyleCnt="0"/>
      <dgm:spPr/>
    </dgm:pt>
    <dgm:pt modelId="{7FAC36CF-89BC-4684-9CDB-F46C083DAA3F}" type="pres">
      <dgm:prSet presAssocID="{FFE0890A-3D12-4A5B-BF16-0A397CD6C964}" presName="composite" presStyleCnt="0"/>
      <dgm:spPr/>
    </dgm:pt>
    <dgm:pt modelId="{2DFCB3ED-5C91-43AB-9808-E968E4DA7DC8}" type="pres">
      <dgm:prSet presAssocID="{FFE0890A-3D12-4A5B-BF16-0A397CD6C964}" presName="parTx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13A7555E-CF10-4008-AA3D-A67EC16CECC0}" type="pres">
      <dgm:prSet presAssocID="{FFE0890A-3D12-4A5B-BF16-0A397CD6C964}" presName="desTx" presStyleLbl="revTx" presStyleIdx="3" presStyleCnt="4">
        <dgm:presLayoutVars>
          <dgm:bulletEnabled val="1"/>
        </dgm:presLayoutVars>
      </dgm:prSet>
      <dgm:spPr/>
    </dgm:pt>
  </dgm:ptLst>
  <dgm:cxnLst>
    <dgm:cxn modelId="{FD90F708-371B-4D0B-84A7-218B74C74C02}" srcId="{864B3927-1474-4B82-9AAB-68B027CFA7E4}" destId="{FFE0890A-3D12-4A5B-BF16-0A397CD6C964}" srcOrd="3" destOrd="0" parTransId="{0E042DB0-6C65-4668-A9AD-9825CFD4BC77}" sibTransId="{B123EC9E-B89D-4610-8519-1538E08B494F}"/>
    <dgm:cxn modelId="{1F8F2209-14BA-480B-AF3D-F5C55652CF16}" srcId="{23B5D53F-E544-4203-BF71-A110E5DEA496}" destId="{4848D46F-8106-4D91-AE84-74B4532A1AE4}" srcOrd="0" destOrd="0" parTransId="{04CA8328-9DA9-42A1-BE6F-B8016294C357}" sibTransId="{033E8254-1D10-41A5-A68F-ADD94DC3E4E2}"/>
    <dgm:cxn modelId="{3E79012B-3226-408D-AEDE-A4BCF214D9A7}" srcId="{C0EF0D14-21C2-4D3C-8F0E-155EAB681016}" destId="{BAC8003C-372A-4FF5-8C67-B033B3864916}" srcOrd="0" destOrd="0" parTransId="{277341E6-4E1E-4218-8685-61413346B1DC}" sibTransId="{046500A2-3D49-412E-BE76-C297BD6C6CA0}"/>
    <dgm:cxn modelId="{7E969B38-3E6F-4B78-A343-6E1B728661F8}" type="presOf" srcId="{BAC8003C-372A-4FF5-8C67-B033B3864916}" destId="{275D49AD-3A72-4D54-9DB3-E7226CA70C85}" srcOrd="0" destOrd="0" presId="urn:microsoft.com/office/officeart/2005/8/layout/chevron1"/>
    <dgm:cxn modelId="{7C7E2851-EA78-42AA-A2D2-992E614CA947}" srcId="{864B3927-1474-4B82-9AAB-68B027CFA7E4}" destId="{661B0DB2-A220-4C66-9373-62DD3E3AB2F4}" srcOrd="0" destOrd="0" parTransId="{93FBC1FA-7B16-4F29-BE7F-121179F3AA1A}" sibTransId="{B22415AE-E9EC-41A4-9355-2AE57BC33F8F}"/>
    <dgm:cxn modelId="{DD70B657-E799-4D86-B641-5E518608BE6C}" type="presOf" srcId="{661B0DB2-A220-4C66-9373-62DD3E3AB2F4}" destId="{D0FE846D-279A-4276-A5C3-B509AC132ECC}" srcOrd="0" destOrd="0" presId="urn:microsoft.com/office/officeart/2005/8/layout/chevron1"/>
    <dgm:cxn modelId="{6E139679-9A4E-4DC7-90A3-BBCC652723CD}" type="presOf" srcId="{AEB909BA-060F-4989-8820-AC4AEFDCE3B5}" destId="{13A7555E-CF10-4008-AA3D-A67EC16CECC0}" srcOrd="0" destOrd="0" presId="urn:microsoft.com/office/officeart/2005/8/layout/chevron1"/>
    <dgm:cxn modelId="{64BEDE81-3071-409F-AC49-E7F2F8D335B6}" srcId="{FFE0890A-3D12-4A5B-BF16-0A397CD6C964}" destId="{AEB909BA-060F-4989-8820-AC4AEFDCE3B5}" srcOrd="0" destOrd="0" parTransId="{E920D121-DCEF-46D9-BD99-3C5410221500}" sibTransId="{C614F7F1-716B-416E-AAB4-8CB6EC1B0CB3}"/>
    <dgm:cxn modelId="{9FD8EA85-DF61-410D-8BAD-B71B9920F9F8}" type="presOf" srcId="{4848D46F-8106-4D91-AE84-74B4532A1AE4}" destId="{610AC77E-2BA8-4AE2-9987-E3215EEB354E}" srcOrd="0" destOrd="0" presId="urn:microsoft.com/office/officeart/2005/8/layout/chevron1"/>
    <dgm:cxn modelId="{A2E8AD9F-D7E7-4A1F-A718-0C34A582737E}" srcId="{864B3927-1474-4B82-9AAB-68B027CFA7E4}" destId="{23B5D53F-E544-4203-BF71-A110E5DEA496}" srcOrd="1" destOrd="0" parTransId="{0DF373C9-5065-4B9A-A84E-A7112C6221C2}" sibTransId="{E748AE61-5049-4A12-A992-24EA8538B5C1}"/>
    <dgm:cxn modelId="{C222EBBD-E86D-4E87-8619-97A44CE56671}" type="presOf" srcId="{FFE0890A-3D12-4A5B-BF16-0A397CD6C964}" destId="{2DFCB3ED-5C91-43AB-9808-E968E4DA7DC8}" srcOrd="0" destOrd="0" presId="urn:microsoft.com/office/officeart/2005/8/layout/chevron1"/>
    <dgm:cxn modelId="{81650CBE-0579-46FD-B5B8-61D024A8AA68}" type="presOf" srcId="{23B5D53F-E544-4203-BF71-A110E5DEA496}" destId="{A3CF6912-C3AF-4157-9746-5A9482CBADC8}" srcOrd="0" destOrd="0" presId="urn:microsoft.com/office/officeart/2005/8/layout/chevron1"/>
    <dgm:cxn modelId="{0A7069BE-802A-49F4-987C-4505112D8534}" type="presOf" srcId="{C0EF0D14-21C2-4D3C-8F0E-155EAB681016}" destId="{BE033B66-E151-421C-B978-5349FBBF97ED}" srcOrd="0" destOrd="0" presId="urn:microsoft.com/office/officeart/2005/8/layout/chevron1"/>
    <dgm:cxn modelId="{CCDE18D1-060A-4F69-A842-74C9C5808D91}" srcId="{864B3927-1474-4B82-9AAB-68B027CFA7E4}" destId="{C0EF0D14-21C2-4D3C-8F0E-155EAB681016}" srcOrd="2" destOrd="0" parTransId="{4AF0896C-FF5B-45F9-87D1-98E69E18A974}" sibTransId="{894F8888-8ACF-4DFC-A4B7-0407AA120584}"/>
    <dgm:cxn modelId="{1FCD1CD5-2FE5-41A0-A481-A04C8B4F68AB}" type="presOf" srcId="{864B3927-1474-4B82-9AAB-68B027CFA7E4}" destId="{D3E683E2-F6A1-4C4E-A3DF-491DDF38B456}" srcOrd="0" destOrd="0" presId="urn:microsoft.com/office/officeart/2005/8/layout/chevron1"/>
    <dgm:cxn modelId="{0C65CBF0-4E32-4B31-BDBD-3CB935A048F6}" type="presOf" srcId="{6B556C35-4437-4E48-B2FE-72AF0D0B8FE8}" destId="{ED2BAE49-531C-4732-9650-DA8815920DEE}" srcOrd="0" destOrd="0" presId="urn:microsoft.com/office/officeart/2005/8/layout/chevron1"/>
    <dgm:cxn modelId="{4627DFFD-1077-42F6-874A-AD0BC4E2B966}" srcId="{661B0DB2-A220-4C66-9373-62DD3E3AB2F4}" destId="{6B556C35-4437-4E48-B2FE-72AF0D0B8FE8}" srcOrd="0" destOrd="0" parTransId="{02260E56-E2CF-477F-8B6B-D1130A5C3BD6}" sibTransId="{C0C738FD-7DF2-450E-A884-8A70CCE94C34}"/>
    <dgm:cxn modelId="{A13A9734-DD9C-4B8C-B8FA-89C3D08A23C6}" type="presParOf" srcId="{D3E683E2-F6A1-4C4E-A3DF-491DDF38B456}" destId="{7015A116-55CE-4362-936C-740DCCBFEBF9}" srcOrd="0" destOrd="0" presId="urn:microsoft.com/office/officeart/2005/8/layout/chevron1"/>
    <dgm:cxn modelId="{5CD9FABD-91D0-4597-B128-E70A4705D678}" type="presParOf" srcId="{7015A116-55CE-4362-936C-740DCCBFEBF9}" destId="{D0FE846D-279A-4276-A5C3-B509AC132ECC}" srcOrd="0" destOrd="0" presId="urn:microsoft.com/office/officeart/2005/8/layout/chevron1"/>
    <dgm:cxn modelId="{B1576B45-F445-459F-94E0-68289EB82DFC}" type="presParOf" srcId="{7015A116-55CE-4362-936C-740DCCBFEBF9}" destId="{ED2BAE49-531C-4732-9650-DA8815920DEE}" srcOrd="1" destOrd="0" presId="urn:microsoft.com/office/officeart/2005/8/layout/chevron1"/>
    <dgm:cxn modelId="{31226834-15EC-4D5E-B450-362D93773E8F}" type="presParOf" srcId="{D3E683E2-F6A1-4C4E-A3DF-491DDF38B456}" destId="{4E985DFA-0EBB-48FC-8B40-831E5DC28B8C}" srcOrd="1" destOrd="0" presId="urn:microsoft.com/office/officeart/2005/8/layout/chevron1"/>
    <dgm:cxn modelId="{2D5F78D3-B2AD-4A33-A900-832BF268904D}" type="presParOf" srcId="{D3E683E2-F6A1-4C4E-A3DF-491DDF38B456}" destId="{249F6688-A8FE-46D8-9054-68283178EF17}" srcOrd="2" destOrd="0" presId="urn:microsoft.com/office/officeart/2005/8/layout/chevron1"/>
    <dgm:cxn modelId="{B6FEB902-778F-41E7-8409-98EB7E6D5846}" type="presParOf" srcId="{249F6688-A8FE-46D8-9054-68283178EF17}" destId="{A3CF6912-C3AF-4157-9746-5A9482CBADC8}" srcOrd="0" destOrd="0" presId="urn:microsoft.com/office/officeart/2005/8/layout/chevron1"/>
    <dgm:cxn modelId="{E9CED225-6791-45DC-A971-D19D53AABDA2}" type="presParOf" srcId="{249F6688-A8FE-46D8-9054-68283178EF17}" destId="{610AC77E-2BA8-4AE2-9987-E3215EEB354E}" srcOrd="1" destOrd="0" presId="urn:microsoft.com/office/officeart/2005/8/layout/chevron1"/>
    <dgm:cxn modelId="{3D0302D7-7279-49CD-BC6C-8CEAF4CA9FD6}" type="presParOf" srcId="{D3E683E2-F6A1-4C4E-A3DF-491DDF38B456}" destId="{3989AAC1-2B75-47D6-892B-0773ACC1087C}" srcOrd="3" destOrd="0" presId="urn:microsoft.com/office/officeart/2005/8/layout/chevron1"/>
    <dgm:cxn modelId="{D694DCAA-A378-40EA-A645-6826519A5726}" type="presParOf" srcId="{D3E683E2-F6A1-4C4E-A3DF-491DDF38B456}" destId="{A6B8CFBB-AFDB-43C6-9CF1-731F55F78383}" srcOrd="4" destOrd="0" presId="urn:microsoft.com/office/officeart/2005/8/layout/chevron1"/>
    <dgm:cxn modelId="{3AD08D61-EC44-449B-99FB-AF5460BA313A}" type="presParOf" srcId="{A6B8CFBB-AFDB-43C6-9CF1-731F55F78383}" destId="{BE033B66-E151-421C-B978-5349FBBF97ED}" srcOrd="0" destOrd="0" presId="urn:microsoft.com/office/officeart/2005/8/layout/chevron1"/>
    <dgm:cxn modelId="{ACC21353-D0BA-460B-8FEA-BD848F908722}" type="presParOf" srcId="{A6B8CFBB-AFDB-43C6-9CF1-731F55F78383}" destId="{275D49AD-3A72-4D54-9DB3-E7226CA70C85}" srcOrd="1" destOrd="0" presId="urn:microsoft.com/office/officeart/2005/8/layout/chevron1"/>
    <dgm:cxn modelId="{E14B965C-DE77-46C7-922A-2283C0D2CBC4}" type="presParOf" srcId="{D3E683E2-F6A1-4C4E-A3DF-491DDF38B456}" destId="{5DE30BEC-7FAD-4E2B-B290-B8C2A263ABDC}" srcOrd="5" destOrd="0" presId="urn:microsoft.com/office/officeart/2005/8/layout/chevron1"/>
    <dgm:cxn modelId="{506A8C4B-C9B8-4E26-A08B-8E2AE90099B2}" type="presParOf" srcId="{D3E683E2-F6A1-4C4E-A3DF-491DDF38B456}" destId="{7FAC36CF-89BC-4684-9CDB-F46C083DAA3F}" srcOrd="6" destOrd="0" presId="urn:microsoft.com/office/officeart/2005/8/layout/chevron1"/>
    <dgm:cxn modelId="{1645BA0C-811F-4014-8902-12A364853D47}" type="presParOf" srcId="{7FAC36CF-89BC-4684-9CDB-F46C083DAA3F}" destId="{2DFCB3ED-5C91-43AB-9808-E968E4DA7DC8}" srcOrd="0" destOrd="0" presId="urn:microsoft.com/office/officeart/2005/8/layout/chevron1"/>
    <dgm:cxn modelId="{7B070A76-2031-4B99-A700-5D97FE2C39FB}" type="presParOf" srcId="{7FAC36CF-89BC-4684-9CDB-F46C083DAA3F}" destId="{13A7555E-CF10-4008-AA3D-A67EC16CECC0}" srcOrd="1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20A61C-590E-4A44-96EE-A7AACD40C0E0}">
      <dsp:nvSpPr>
        <dsp:cNvPr id="0" name=""/>
        <dsp:cNvSpPr/>
      </dsp:nvSpPr>
      <dsp:spPr>
        <a:xfrm>
          <a:off x="6358" y="444351"/>
          <a:ext cx="2427118" cy="9180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Solution Page Request </a:t>
          </a:r>
        </a:p>
      </dsp:txBody>
      <dsp:txXfrm>
        <a:off x="465358" y="444351"/>
        <a:ext cx="1509118" cy="918000"/>
      </dsp:txXfrm>
    </dsp:sp>
    <dsp:sp modelId="{8F24694D-B616-4D21-890D-7E0449172777}">
      <dsp:nvSpPr>
        <dsp:cNvPr id="0" name=""/>
        <dsp:cNvSpPr/>
      </dsp:nvSpPr>
      <dsp:spPr>
        <a:xfrm>
          <a:off x="6358" y="1477101"/>
          <a:ext cx="1941694" cy="25842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700" kern="1200"/>
            <a:t>Request initiated by Marketer through </a:t>
          </a:r>
          <a:r>
            <a:rPr lang="en-IN" sz="1700" kern="1200">
              <a:hlinkClick xmlns:r="http://schemas.openxmlformats.org/officeDocument/2006/relationships" r:id="rId1"/>
            </a:rPr>
            <a:t>request form</a:t>
          </a:r>
          <a:endParaRPr lang="en-US" sz="1700" kern="1200"/>
        </a:p>
      </dsp:txBody>
      <dsp:txXfrm>
        <a:off x="6358" y="1477101"/>
        <a:ext cx="1941694" cy="2584265"/>
      </dsp:txXfrm>
    </dsp:sp>
    <dsp:sp modelId="{B9B42FBE-AC2A-45EF-BAEB-B2575A5C3914}">
      <dsp:nvSpPr>
        <dsp:cNvPr id="0" name=""/>
        <dsp:cNvSpPr/>
      </dsp:nvSpPr>
      <dsp:spPr>
        <a:xfrm>
          <a:off x="2217477" y="444351"/>
          <a:ext cx="2427118" cy="9180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Review Stage</a:t>
          </a:r>
        </a:p>
      </dsp:txBody>
      <dsp:txXfrm>
        <a:off x="2676477" y="444351"/>
        <a:ext cx="1509118" cy="918000"/>
      </dsp:txXfrm>
    </dsp:sp>
    <dsp:sp modelId="{FB7B25F2-A650-4454-912C-204E86683DE8}">
      <dsp:nvSpPr>
        <dsp:cNvPr id="0" name=""/>
        <dsp:cNvSpPr/>
      </dsp:nvSpPr>
      <dsp:spPr>
        <a:xfrm>
          <a:off x="2217477" y="1477101"/>
          <a:ext cx="1941694" cy="25842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Team review the ticket and ensure all information are in place.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700"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Will reach out to Marketer if anything is missing/need further information.</a:t>
          </a:r>
        </a:p>
      </dsp:txBody>
      <dsp:txXfrm>
        <a:off x="2217477" y="1477101"/>
        <a:ext cx="1941694" cy="2584265"/>
      </dsp:txXfrm>
    </dsp:sp>
    <dsp:sp modelId="{5CD96CD1-2A2E-4497-BA06-97A5ABEB4F61}">
      <dsp:nvSpPr>
        <dsp:cNvPr id="0" name=""/>
        <dsp:cNvSpPr/>
      </dsp:nvSpPr>
      <dsp:spPr>
        <a:xfrm>
          <a:off x="4428596" y="444351"/>
          <a:ext cx="2427118" cy="9180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700" kern="1200"/>
            <a:t>Page Setup Initiated</a:t>
          </a:r>
          <a:endParaRPr lang="en-US" sz="1700" kern="1200"/>
        </a:p>
      </dsp:txBody>
      <dsp:txXfrm>
        <a:off x="4887596" y="444351"/>
        <a:ext cx="1509118" cy="918000"/>
      </dsp:txXfrm>
    </dsp:sp>
    <dsp:sp modelId="{21EC75C5-B7CA-4ABC-82CE-5436C16D5559}">
      <dsp:nvSpPr>
        <dsp:cNvPr id="0" name=""/>
        <dsp:cNvSpPr/>
      </dsp:nvSpPr>
      <dsp:spPr>
        <a:xfrm>
          <a:off x="4428596" y="1477101"/>
          <a:ext cx="1941694" cy="25842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700" kern="1200"/>
            <a:t>Start building page based on information provided by marketer.</a:t>
          </a:r>
          <a:endParaRPr lang="en-US" sz="1700" kern="1200"/>
        </a:p>
      </dsp:txBody>
      <dsp:txXfrm>
        <a:off x="4428596" y="1477101"/>
        <a:ext cx="1941694" cy="2584265"/>
      </dsp:txXfrm>
    </dsp:sp>
    <dsp:sp modelId="{3F136E8E-18CE-441A-894F-FD56FBF9115B}">
      <dsp:nvSpPr>
        <dsp:cNvPr id="0" name=""/>
        <dsp:cNvSpPr/>
      </dsp:nvSpPr>
      <dsp:spPr>
        <a:xfrm>
          <a:off x="6639714" y="444351"/>
          <a:ext cx="2427118" cy="9180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Review with Marketer</a:t>
          </a:r>
        </a:p>
      </dsp:txBody>
      <dsp:txXfrm>
        <a:off x="7098714" y="444351"/>
        <a:ext cx="1509118" cy="918000"/>
      </dsp:txXfrm>
    </dsp:sp>
    <dsp:sp modelId="{E5A62F5E-1C39-44BE-9E9E-3198A320B06D}">
      <dsp:nvSpPr>
        <dsp:cNvPr id="0" name=""/>
        <dsp:cNvSpPr/>
      </dsp:nvSpPr>
      <dsp:spPr>
        <a:xfrm>
          <a:off x="6639714" y="1477101"/>
          <a:ext cx="1941694" cy="25842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700" kern="1200"/>
            <a:t>Preview links will be shared to get feedback/approval</a:t>
          </a:r>
          <a:endParaRPr lang="en-US" sz="1700"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700"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700" kern="1200"/>
            <a:t>Update the page based on feedback</a:t>
          </a:r>
          <a:endParaRPr lang="en-US" sz="1700" kern="1200"/>
        </a:p>
      </dsp:txBody>
      <dsp:txXfrm>
        <a:off x="6639714" y="1477101"/>
        <a:ext cx="1941694" cy="2584265"/>
      </dsp:txXfrm>
    </dsp:sp>
    <dsp:sp modelId="{8B6B9EF5-C012-4FFE-8B33-5B03BDF21DE8}">
      <dsp:nvSpPr>
        <dsp:cNvPr id="0" name=""/>
        <dsp:cNvSpPr/>
      </dsp:nvSpPr>
      <dsp:spPr>
        <a:xfrm>
          <a:off x="8850833" y="444351"/>
          <a:ext cx="2427118" cy="9180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Publish to live</a:t>
          </a:r>
        </a:p>
      </dsp:txBody>
      <dsp:txXfrm>
        <a:off x="9309833" y="444351"/>
        <a:ext cx="1509118" cy="918000"/>
      </dsp:txXfrm>
    </dsp:sp>
    <dsp:sp modelId="{22225402-1364-4169-B445-A715F7568F62}">
      <dsp:nvSpPr>
        <dsp:cNvPr id="0" name=""/>
        <dsp:cNvSpPr/>
      </dsp:nvSpPr>
      <dsp:spPr>
        <a:xfrm>
          <a:off x="8850833" y="1477101"/>
          <a:ext cx="1941694" cy="25842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Once we get the final approval will take the page to live environment.</a:t>
          </a:r>
        </a:p>
      </dsp:txBody>
      <dsp:txXfrm>
        <a:off x="8850833" y="1477101"/>
        <a:ext cx="1941694" cy="25842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FE846D-279A-4276-A5C3-B509AC132ECC}">
      <dsp:nvSpPr>
        <dsp:cNvPr id="0" name=""/>
        <dsp:cNvSpPr/>
      </dsp:nvSpPr>
      <dsp:spPr>
        <a:xfrm>
          <a:off x="4424" y="850914"/>
          <a:ext cx="2980865" cy="119234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013" tIns="34671" rIns="34671" bIns="34671" numCol="1" spcCol="1270" anchor="ctr" anchorCtr="0">
          <a:noAutofit/>
        </a:bodyPr>
        <a:lstStyle/>
        <a:p>
          <a:pPr marL="0" lvl="0" indent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>
              <a:solidFill>
                <a:srgbClr val="444444"/>
              </a:solidFill>
              <a:latin typeface="Calibri"/>
              <a:ea typeface="Calibri"/>
              <a:cs typeface="Calibri"/>
            </a:rPr>
            <a:t>Asset Ticket</a:t>
          </a:r>
          <a:endParaRPr lang="en-US" sz="2600" kern="1200">
            <a:solidFill>
              <a:srgbClr val="444444"/>
            </a:solidFill>
            <a:latin typeface="Arial" panose="020B0604020202020204"/>
            <a:ea typeface="Calibri"/>
            <a:cs typeface="Arial" panose="020B0604020202020204"/>
          </a:endParaRPr>
        </a:p>
      </dsp:txBody>
      <dsp:txXfrm>
        <a:off x="600597" y="850914"/>
        <a:ext cx="1788519" cy="1192346"/>
      </dsp:txXfrm>
    </dsp:sp>
    <dsp:sp modelId="{ED2BAE49-531C-4732-9650-DA8815920DEE}">
      <dsp:nvSpPr>
        <dsp:cNvPr id="0" name=""/>
        <dsp:cNvSpPr/>
      </dsp:nvSpPr>
      <dsp:spPr>
        <a:xfrm>
          <a:off x="4424" y="2192304"/>
          <a:ext cx="2384692" cy="1462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600" kern="1200">
              <a:solidFill>
                <a:srgbClr val="444444"/>
              </a:solidFill>
              <a:latin typeface="Calibri"/>
              <a:ea typeface="Calibri"/>
              <a:cs typeface="Calibri"/>
            </a:rPr>
            <a:t>Request initiated by Marketer through VIA</a:t>
          </a:r>
          <a:endParaRPr lang="en-US" sz="2600" kern="1200">
            <a:solidFill>
              <a:srgbClr val="444444"/>
            </a:solidFill>
            <a:latin typeface="Calibri"/>
            <a:ea typeface="Calibri"/>
            <a:cs typeface="Calibri"/>
          </a:endParaRPr>
        </a:p>
      </dsp:txBody>
      <dsp:txXfrm>
        <a:off x="4424" y="2192304"/>
        <a:ext cx="2384692" cy="1462500"/>
      </dsp:txXfrm>
    </dsp:sp>
    <dsp:sp modelId="{A3CF6912-C3AF-4157-9746-5A9482CBADC8}">
      <dsp:nvSpPr>
        <dsp:cNvPr id="0" name=""/>
        <dsp:cNvSpPr/>
      </dsp:nvSpPr>
      <dsp:spPr>
        <a:xfrm>
          <a:off x="2769290" y="850914"/>
          <a:ext cx="2980865" cy="119234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013" tIns="34671" rIns="34671" bIns="34671" numCol="1" spcCol="1270" anchor="ctr" anchorCtr="0">
          <a:noAutofit/>
        </a:bodyPr>
        <a:lstStyle/>
        <a:p>
          <a:pPr marL="0" lvl="0" indent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>
              <a:solidFill>
                <a:srgbClr val="444444"/>
              </a:solidFill>
              <a:latin typeface="Calibri"/>
              <a:ea typeface="Calibri"/>
              <a:cs typeface="Calibri"/>
            </a:rPr>
            <a:t>Creative Service Team</a:t>
          </a:r>
          <a:endParaRPr lang="en-US" sz="2600" kern="1200">
            <a:solidFill>
              <a:srgbClr val="444444"/>
            </a:solidFill>
          </a:endParaRPr>
        </a:p>
      </dsp:txBody>
      <dsp:txXfrm>
        <a:off x="3365463" y="850914"/>
        <a:ext cx="1788519" cy="1192346"/>
      </dsp:txXfrm>
    </dsp:sp>
    <dsp:sp modelId="{610AC77E-2BA8-4AE2-9987-E3215EEB354E}">
      <dsp:nvSpPr>
        <dsp:cNvPr id="0" name=""/>
        <dsp:cNvSpPr/>
      </dsp:nvSpPr>
      <dsp:spPr>
        <a:xfrm>
          <a:off x="2769290" y="2192304"/>
          <a:ext cx="2384692" cy="1462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600" kern="1200">
              <a:solidFill>
                <a:srgbClr val="444444"/>
              </a:solidFill>
              <a:latin typeface="Calibri"/>
              <a:ea typeface="Calibri"/>
              <a:cs typeface="Calibri"/>
            </a:rPr>
            <a:t>Uploads assets to </a:t>
          </a:r>
          <a:r>
            <a:rPr lang="en-IN" sz="2600" kern="1200" err="1">
              <a:solidFill>
                <a:srgbClr val="444444"/>
              </a:solidFill>
              <a:latin typeface="Calibri"/>
              <a:ea typeface="Calibri"/>
              <a:cs typeface="Calibri"/>
            </a:rPr>
            <a:t>Brandworld</a:t>
          </a:r>
          <a:endParaRPr lang="en-IN" sz="2600" kern="1200">
            <a:solidFill>
              <a:srgbClr val="444444"/>
            </a:solidFill>
            <a:latin typeface="Calibri"/>
            <a:ea typeface="Calibri"/>
            <a:cs typeface="Calibri"/>
          </a:endParaRPr>
        </a:p>
      </dsp:txBody>
      <dsp:txXfrm>
        <a:off x="2769290" y="2192304"/>
        <a:ext cx="2384692" cy="1462500"/>
      </dsp:txXfrm>
    </dsp:sp>
    <dsp:sp modelId="{BE033B66-E151-421C-B978-5349FBBF97ED}">
      <dsp:nvSpPr>
        <dsp:cNvPr id="0" name=""/>
        <dsp:cNvSpPr/>
      </dsp:nvSpPr>
      <dsp:spPr>
        <a:xfrm>
          <a:off x="5534155" y="850914"/>
          <a:ext cx="2980865" cy="119234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013" tIns="34671" rIns="34671" bIns="34671" numCol="1" spcCol="1270" anchor="ctr" anchorCtr="0">
          <a:noAutofit/>
        </a:bodyPr>
        <a:lstStyle/>
        <a:p>
          <a:pPr marL="0" lvl="0" indent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>
              <a:solidFill>
                <a:srgbClr val="444444"/>
              </a:solidFill>
              <a:latin typeface="Calibri"/>
              <a:ea typeface="Calibri"/>
              <a:cs typeface="Calibri"/>
            </a:rPr>
            <a:t>Web Ops Team</a:t>
          </a:r>
        </a:p>
      </dsp:txBody>
      <dsp:txXfrm>
        <a:off x="6130328" y="850914"/>
        <a:ext cx="1788519" cy="1192346"/>
      </dsp:txXfrm>
    </dsp:sp>
    <dsp:sp modelId="{275D49AD-3A72-4D54-9DB3-E7226CA70C85}">
      <dsp:nvSpPr>
        <dsp:cNvPr id="0" name=""/>
        <dsp:cNvSpPr/>
      </dsp:nvSpPr>
      <dsp:spPr>
        <a:xfrm>
          <a:off x="5534155" y="2192304"/>
          <a:ext cx="2384692" cy="1462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600" kern="1200">
              <a:solidFill>
                <a:srgbClr val="444444"/>
              </a:solidFill>
              <a:latin typeface="Calibri"/>
              <a:ea typeface="Calibri"/>
              <a:cs typeface="Calibri"/>
            </a:rPr>
            <a:t>Creates asset web page in IQVIA.com</a:t>
          </a:r>
        </a:p>
      </dsp:txBody>
      <dsp:txXfrm>
        <a:off x="5534155" y="2192304"/>
        <a:ext cx="2384692" cy="1462500"/>
      </dsp:txXfrm>
    </dsp:sp>
    <dsp:sp modelId="{2DFCB3ED-5C91-43AB-9808-E968E4DA7DC8}">
      <dsp:nvSpPr>
        <dsp:cNvPr id="0" name=""/>
        <dsp:cNvSpPr/>
      </dsp:nvSpPr>
      <dsp:spPr>
        <a:xfrm>
          <a:off x="8299020" y="850914"/>
          <a:ext cx="2980865" cy="119234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013" tIns="34671" rIns="34671" bIns="34671" numCol="1" spcCol="1270" anchor="ctr" anchorCtr="0">
          <a:noAutofit/>
        </a:bodyPr>
        <a:lstStyle/>
        <a:p>
          <a:pPr marL="0" lvl="0" indent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>
              <a:solidFill>
                <a:srgbClr val="444444"/>
              </a:solidFill>
              <a:latin typeface="Calibri"/>
              <a:ea typeface="Calibri"/>
              <a:cs typeface="Calibri"/>
            </a:rPr>
            <a:t>Sales Spot Team</a:t>
          </a:r>
        </a:p>
      </dsp:txBody>
      <dsp:txXfrm>
        <a:off x="8895193" y="850914"/>
        <a:ext cx="1788519" cy="1192346"/>
      </dsp:txXfrm>
    </dsp:sp>
    <dsp:sp modelId="{13A7555E-CF10-4008-AA3D-A67EC16CECC0}">
      <dsp:nvSpPr>
        <dsp:cNvPr id="0" name=""/>
        <dsp:cNvSpPr/>
      </dsp:nvSpPr>
      <dsp:spPr>
        <a:xfrm>
          <a:off x="8299020" y="2192304"/>
          <a:ext cx="2384692" cy="1462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600" kern="1200">
              <a:solidFill>
                <a:srgbClr val="000000"/>
              </a:solidFill>
              <a:latin typeface="Calibri"/>
              <a:ea typeface="Calibri"/>
              <a:cs typeface="Calibri"/>
            </a:rPr>
            <a:t>Uploads assets to </a:t>
          </a:r>
          <a:r>
            <a:rPr lang="en-IN" sz="2600" kern="1200">
              <a:latin typeface="Calibri"/>
              <a:ea typeface="Calibri"/>
              <a:cs typeface="Calibri"/>
            </a:rPr>
            <a:t>Sales Spot</a:t>
          </a:r>
          <a:endParaRPr lang="en-US" sz="2600" kern="1200"/>
        </a:p>
      </dsp:txBody>
      <dsp:txXfrm>
        <a:off x="8299020" y="2192304"/>
        <a:ext cx="2384692" cy="14625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94675" y="279823"/>
            <a:ext cx="4393055" cy="367959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b="1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94675" y="669161"/>
            <a:ext cx="4393055" cy="153245"/>
          </a:xfrm>
          <a:prstGeom prst="rect">
            <a:avLst/>
          </a:prstGeom>
        </p:spPr>
        <p:txBody>
          <a:bodyPr vert="horz" lIns="93324" tIns="0" rIns="93324" bIns="0" rtlCol="0">
            <a:noAutofit/>
          </a:bodyPr>
          <a:lstStyle>
            <a:lvl1pPr algn="r">
              <a:defRPr sz="1200"/>
            </a:lvl1pPr>
          </a:lstStyle>
          <a:p>
            <a:pPr algn="l"/>
            <a:fld id="{E7A8D578-5E90-413C-9512-130603CF2639}" type="datetimeFigureOut">
              <a:rPr lang="en-US" sz="1000" i="1"/>
              <a:pPr algn="l"/>
              <a:t>2/6/2025</a:t>
            </a:fld>
            <a:endParaRPr lang="en-US" sz="1000" i="1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94691" y="8780243"/>
            <a:ext cx="2893517" cy="251346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sz="10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306470" y="8780243"/>
            <a:ext cx="1221955" cy="251346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6D32B792-199B-4EBF-B605-6F6C876EB442}" type="slidenum">
              <a:rPr lang="en-US" sz="1000"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91150287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phic 18">
            <a:extLst>
              <a:ext uri="{FF2B5EF4-FFF2-40B4-BE49-F238E27FC236}">
                <a16:creationId xmlns:a16="http://schemas.microsoft.com/office/drawing/2014/main" id="{04FCD28D-5205-B14D-9338-E5F52C4B3AFB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13460" y="671457"/>
            <a:ext cx="1555593" cy="281237"/>
          </a:xfrm>
          <a:prstGeom prst="rect">
            <a:avLst/>
          </a:prstGeom>
        </p:spPr>
      </p:pic>
      <p:sp>
        <p:nvSpPr>
          <p:cNvPr id="20" name="Header Placeholder 19">
            <a:extLst>
              <a:ext uri="{FF2B5EF4-FFF2-40B4-BE49-F238E27FC236}">
                <a16:creationId xmlns:a16="http://schemas.microsoft.com/office/drawing/2014/main" id="{44B54E68-49B3-EB4F-9F06-63EBE21271F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21" name="Slide Image Placeholder 20">
            <a:extLst>
              <a:ext uri="{FF2B5EF4-FFF2-40B4-BE49-F238E27FC236}">
                <a16:creationId xmlns:a16="http://schemas.microsoft.com/office/drawing/2014/main" id="{9F80914E-3226-3544-8067-D77A7810E7E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73A95A9D-2083-FD47-8FCC-26405789E46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42376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C3E99797-5A44-E441-B5A2-75267FF5AE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8275" y="8842376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57C527-D302-0D4C-8820-8247C93BFD8D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Notes Placeholder 23">
            <a:extLst>
              <a:ext uri="{FF2B5EF4-FFF2-40B4-BE49-F238E27FC236}">
                <a16:creationId xmlns:a16="http://schemas.microsoft.com/office/drawing/2014/main" id="{0824245F-47FC-6845-9612-BB5942EF99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1676" y="4479925"/>
            <a:ext cx="5619750" cy="36655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Date Placeholder 24">
            <a:extLst>
              <a:ext uri="{FF2B5EF4-FFF2-40B4-BE49-F238E27FC236}">
                <a16:creationId xmlns:a16="http://schemas.microsoft.com/office/drawing/2014/main" id="{089E4AFB-44C9-3941-9EFD-0F8219FA48F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78275" y="1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052FF9-2A45-F143-A9E3-2C98D6266DD3}" type="datetimeFigureOut">
              <a:rPr lang="en-US" smtClean="0"/>
              <a:t>2/6/2025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299678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117475" indent="-117475" algn="l" defTabSz="914400" rtl="0" eaLnBrk="1" latinLnBrk="0" hangingPunct="1">
      <a:spcBef>
        <a:spcPts val="400"/>
      </a:spcBef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228600" indent="-111125" algn="l" defTabSz="914400" rtl="0" eaLnBrk="1" latinLnBrk="0" hangingPunct="1">
      <a:spcBef>
        <a:spcPts val="400"/>
      </a:spcBef>
      <a:buFont typeface="Arial" panose="020B0604020202020204" pitchFamily="34" charset="0"/>
      <a:buChar char="-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346075" indent="-117475" algn="l" defTabSz="914400" rtl="0" eaLnBrk="1" latinLnBrk="0" hangingPunct="1">
      <a:spcBef>
        <a:spcPts val="400"/>
      </a:spcBef>
      <a:buFont typeface="Arial" panose="020B0604020202020204" pitchFamily="34" charset="0"/>
      <a:buChar char="›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512763" indent="-166688" algn="l" defTabSz="914400" rtl="0" eaLnBrk="1" latinLnBrk="0" hangingPunct="1">
      <a:spcBef>
        <a:spcPts val="400"/>
      </a:spcBef>
      <a:buFont typeface="Arial" panose="020B0604020202020204" pitchFamily="34" charset="0"/>
      <a:buChar char="»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630238" indent="-117475" algn="l" defTabSz="914400" rtl="0" eaLnBrk="1" latinLnBrk="0" hangingPunct="1">
      <a:spcBef>
        <a:spcPts val="400"/>
      </a:spcBef>
      <a:buSzPct val="75000"/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16438" y="6921500"/>
            <a:ext cx="2687637" cy="151288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96415" y="1314911"/>
            <a:ext cx="6230270" cy="525964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>
          <a:xfrm>
            <a:off x="399926" y="329698"/>
            <a:ext cx="4476874" cy="41891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>
          <a:xfrm>
            <a:off x="5699651" y="8780243"/>
            <a:ext cx="927049" cy="251346"/>
          </a:xfrm>
          <a:prstGeom prst="rect">
            <a:avLst/>
          </a:prstGeom>
        </p:spPr>
        <p:txBody>
          <a:bodyPr/>
          <a:lstStyle/>
          <a:p>
            <a:fld id="{CA61E296-9532-40C3-9174-581AD2B7748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9273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16438" y="6921500"/>
            <a:ext cx="2687637" cy="151288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96415" y="1314911"/>
            <a:ext cx="6230270" cy="525964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>
          <a:xfrm>
            <a:off x="399926" y="329698"/>
            <a:ext cx="4476874" cy="41891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>
          <a:xfrm>
            <a:off x="5699651" y="8780243"/>
            <a:ext cx="927049" cy="251346"/>
          </a:xfrm>
          <a:prstGeom prst="rect">
            <a:avLst/>
          </a:prstGeom>
        </p:spPr>
        <p:txBody>
          <a:bodyPr/>
          <a:lstStyle/>
          <a:p>
            <a:fld id="{CA61E296-9532-40C3-9174-581AD2B7748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845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svg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5.emf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024-01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BB76970-59B0-02CE-F0CF-5DF2129D58B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5000">
                <a:srgbClr val="140B42"/>
              </a:gs>
              <a:gs pos="80000">
                <a:srgbClr val="005587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 anchorCtr="0"/>
          <a:lstStyle/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kern="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</a:endParaRPr>
          </a:p>
        </p:txBody>
      </p:sp>
      <p:sp>
        <p:nvSpPr>
          <p:cNvPr id="34" name="Text Placeholder 21">
            <a:extLst>
              <a:ext uri="{FF2B5EF4-FFF2-40B4-BE49-F238E27FC236}">
                <a16:creationId xmlns:a16="http://schemas.microsoft.com/office/drawing/2014/main" id="{DF6C4E0C-B7EB-46A6-B6F0-C76FDCFC3F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3608" y="4175059"/>
            <a:ext cx="5948681" cy="1195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Subheads are 24pt Arial Italic sentence case</a:t>
            </a:r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F7111441-0C14-4EE9-B6C1-ED9FC63641C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3608" y="1918354"/>
            <a:ext cx="5948681" cy="2088828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100000"/>
              </a:lnSpc>
              <a:defRPr sz="3600" b="1" i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Headline 36pt Arial Bold </a:t>
            </a:r>
            <a:br>
              <a:rPr lang="en-US"/>
            </a:br>
            <a:r>
              <a:rPr lang="en-US"/>
              <a:t>Title Case and Can be 3 Lines</a:t>
            </a:r>
          </a:p>
        </p:txBody>
      </p:sp>
      <p:sp>
        <p:nvSpPr>
          <p:cNvPr id="36" name="Subtitle 2">
            <a:extLst>
              <a:ext uri="{FF2B5EF4-FFF2-40B4-BE49-F238E27FC236}">
                <a16:creationId xmlns:a16="http://schemas.microsoft.com/office/drawing/2014/main" id="{413712FA-495E-465D-A2EB-8AA7E6AE552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3608" y="5518464"/>
            <a:ext cx="5948681" cy="669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Author First Last Name, Title 16pt Arial</a:t>
            </a:r>
          </a:p>
        </p:txBody>
      </p:sp>
      <p:sp>
        <p:nvSpPr>
          <p:cNvPr id="5" name="Rectangle: Top Corners Rounded 4">
            <a:extLst>
              <a:ext uri="{FF2B5EF4-FFF2-40B4-BE49-F238E27FC236}">
                <a16:creationId xmlns:a16="http://schemas.microsoft.com/office/drawing/2014/main" id="{C7CB88CE-AFAB-3162-5EFA-DACFAECFC82B}"/>
              </a:ext>
            </a:extLst>
          </p:cNvPr>
          <p:cNvSpPr/>
          <p:nvPr userDrawn="1"/>
        </p:nvSpPr>
        <p:spPr>
          <a:xfrm rot="16200000">
            <a:off x="10172703" y="704015"/>
            <a:ext cx="877958" cy="316064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err="1"/>
          </a:p>
        </p:txBody>
      </p:sp>
      <p:sp>
        <p:nvSpPr>
          <p:cNvPr id="6" name="Rectangle: Top Corners Rounded 5">
            <a:extLst>
              <a:ext uri="{FF2B5EF4-FFF2-40B4-BE49-F238E27FC236}">
                <a16:creationId xmlns:a16="http://schemas.microsoft.com/office/drawing/2014/main" id="{78BBCD43-EEDD-17C3-B8E4-320E6ECA340F}"/>
              </a:ext>
            </a:extLst>
          </p:cNvPr>
          <p:cNvSpPr/>
          <p:nvPr userDrawn="1"/>
        </p:nvSpPr>
        <p:spPr>
          <a:xfrm rot="16200000">
            <a:off x="10741443" y="4899986"/>
            <a:ext cx="877958" cy="202316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err="1"/>
          </a:p>
        </p:txBody>
      </p:sp>
      <p:sp>
        <p:nvSpPr>
          <p:cNvPr id="3" name="Rectangle: Top Corners Rounded 2">
            <a:extLst>
              <a:ext uri="{FF2B5EF4-FFF2-40B4-BE49-F238E27FC236}">
                <a16:creationId xmlns:a16="http://schemas.microsoft.com/office/drawing/2014/main" id="{AC34CDE1-031B-F659-37E6-092E1C8890F5}"/>
              </a:ext>
            </a:extLst>
          </p:cNvPr>
          <p:cNvSpPr/>
          <p:nvPr userDrawn="1"/>
        </p:nvSpPr>
        <p:spPr>
          <a:xfrm rot="16200000">
            <a:off x="7833691" y="1545530"/>
            <a:ext cx="3591342" cy="512527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err="1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EC8515-986E-A47F-4BDA-CED96BF08D65}"/>
              </a:ext>
            </a:extLst>
          </p:cNvPr>
          <p:cNvSpPr txBox="1"/>
          <p:nvPr userDrawn="1"/>
        </p:nvSpPr>
        <p:spPr bwMode="black">
          <a:xfrm>
            <a:off x="613608" y="6519948"/>
            <a:ext cx="7722832" cy="21544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7FD1EF"/>
                </a:solidFill>
                <a:ea typeface="Arial" charset="0"/>
                <a:cs typeface="Arial" charset="0"/>
              </a:rPr>
              <a:t>© 2025. All rights reserved. IQVIA</a:t>
            </a:r>
            <a:r>
              <a:rPr lang="en-US" sz="800" baseline="30000">
                <a:solidFill>
                  <a:srgbClr val="7FD1EF"/>
                </a:solidFill>
                <a:ea typeface="Arial" charset="0"/>
                <a:cs typeface="Arial" charset="0"/>
              </a:rPr>
              <a:t>®</a:t>
            </a:r>
            <a:r>
              <a:rPr lang="en-US" sz="800">
                <a:solidFill>
                  <a:srgbClr val="7FD1EF"/>
                </a:solidFill>
                <a:ea typeface="Arial" charset="0"/>
                <a:cs typeface="Arial" charset="0"/>
              </a:rPr>
              <a:t> is a registered trademark of IQVIA Inc. in the United States, the European Union, and various other countries. </a:t>
            </a:r>
          </a:p>
        </p:txBody>
      </p:sp>
      <p:sp>
        <p:nvSpPr>
          <p:cNvPr id="8" name="Rectangle: Top Corners Rounded 7">
            <a:extLst>
              <a:ext uri="{FF2B5EF4-FFF2-40B4-BE49-F238E27FC236}">
                <a16:creationId xmlns:a16="http://schemas.microsoft.com/office/drawing/2014/main" id="{F0223E2A-EF00-0A08-DA2A-FCB4BDA5AE23}"/>
              </a:ext>
            </a:extLst>
          </p:cNvPr>
          <p:cNvSpPr/>
          <p:nvPr userDrawn="1"/>
        </p:nvSpPr>
        <p:spPr>
          <a:xfrm rot="16200000">
            <a:off x="9058253" y="2934275"/>
            <a:ext cx="877958" cy="5389536"/>
          </a:xfrm>
          <a:custGeom>
            <a:avLst/>
            <a:gdLst>
              <a:gd name="connsiteX0" fmla="*/ 438979 w 877958"/>
              <a:gd name="connsiteY0" fmla="*/ 0 h 5389536"/>
              <a:gd name="connsiteX1" fmla="*/ 438979 w 877958"/>
              <a:gd name="connsiteY1" fmla="*/ 0 h 5389536"/>
              <a:gd name="connsiteX2" fmla="*/ 877958 w 877958"/>
              <a:gd name="connsiteY2" fmla="*/ 438979 h 5389536"/>
              <a:gd name="connsiteX3" fmla="*/ 877958 w 877958"/>
              <a:gd name="connsiteY3" fmla="*/ 5389536 h 5389536"/>
              <a:gd name="connsiteX4" fmla="*/ 877958 w 877958"/>
              <a:gd name="connsiteY4" fmla="*/ 5389536 h 5389536"/>
              <a:gd name="connsiteX5" fmla="*/ 0 w 877958"/>
              <a:gd name="connsiteY5" fmla="*/ 5389536 h 5389536"/>
              <a:gd name="connsiteX6" fmla="*/ 0 w 877958"/>
              <a:gd name="connsiteY6" fmla="*/ 5389536 h 5389536"/>
              <a:gd name="connsiteX7" fmla="*/ 0 w 877958"/>
              <a:gd name="connsiteY7" fmla="*/ 438979 h 5389536"/>
              <a:gd name="connsiteX8" fmla="*/ 438979 w 877958"/>
              <a:gd name="connsiteY8" fmla="*/ 0 h 5389536"/>
              <a:gd name="connsiteX0" fmla="*/ 0 w 877958"/>
              <a:gd name="connsiteY0" fmla="*/ 5389536 h 5480976"/>
              <a:gd name="connsiteX1" fmla="*/ 0 w 877958"/>
              <a:gd name="connsiteY1" fmla="*/ 438979 h 5480976"/>
              <a:gd name="connsiteX2" fmla="*/ 438979 w 877958"/>
              <a:gd name="connsiteY2" fmla="*/ 0 h 5480976"/>
              <a:gd name="connsiteX3" fmla="*/ 438979 w 877958"/>
              <a:gd name="connsiteY3" fmla="*/ 0 h 5480976"/>
              <a:gd name="connsiteX4" fmla="*/ 877958 w 877958"/>
              <a:gd name="connsiteY4" fmla="*/ 438979 h 5480976"/>
              <a:gd name="connsiteX5" fmla="*/ 877958 w 877958"/>
              <a:gd name="connsiteY5" fmla="*/ 5389536 h 5480976"/>
              <a:gd name="connsiteX6" fmla="*/ 877958 w 877958"/>
              <a:gd name="connsiteY6" fmla="*/ 5389536 h 5480976"/>
              <a:gd name="connsiteX7" fmla="*/ 0 w 877958"/>
              <a:gd name="connsiteY7" fmla="*/ 5389536 h 5480976"/>
              <a:gd name="connsiteX8" fmla="*/ 91440 w 877958"/>
              <a:gd name="connsiteY8" fmla="*/ 5480976 h 5480976"/>
              <a:gd name="connsiteX0" fmla="*/ 0 w 877958"/>
              <a:gd name="connsiteY0" fmla="*/ 5389536 h 5389536"/>
              <a:gd name="connsiteX1" fmla="*/ 0 w 877958"/>
              <a:gd name="connsiteY1" fmla="*/ 438979 h 5389536"/>
              <a:gd name="connsiteX2" fmla="*/ 438979 w 877958"/>
              <a:gd name="connsiteY2" fmla="*/ 0 h 5389536"/>
              <a:gd name="connsiteX3" fmla="*/ 438979 w 877958"/>
              <a:gd name="connsiteY3" fmla="*/ 0 h 5389536"/>
              <a:gd name="connsiteX4" fmla="*/ 877958 w 877958"/>
              <a:gd name="connsiteY4" fmla="*/ 438979 h 5389536"/>
              <a:gd name="connsiteX5" fmla="*/ 877958 w 877958"/>
              <a:gd name="connsiteY5" fmla="*/ 5389536 h 5389536"/>
              <a:gd name="connsiteX6" fmla="*/ 877958 w 877958"/>
              <a:gd name="connsiteY6" fmla="*/ 5389536 h 5389536"/>
              <a:gd name="connsiteX7" fmla="*/ 0 w 877958"/>
              <a:gd name="connsiteY7" fmla="*/ 5389536 h 5389536"/>
              <a:gd name="connsiteX0" fmla="*/ 0 w 877958"/>
              <a:gd name="connsiteY0" fmla="*/ 5389536 h 5389536"/>
              <a:gd name="connsiteX1" fmla="*/ 0 w 877958"/>
              <a:gd name="connsiteY1" fmla="*/ 438979 h 5389536"/>
              <a:gd name="connsiteX2" fmla="*/ 438979 w 877958"/>
              <a:gd name="connsiteY2" fmla="*/ 0 h 5389536"/>
              <a:gd name="connsiteX3" fmla="*/ 438979 w 877958"/>
              <a:gd name="connsiteY3" fmla="*/ 0 h 5389536"/>
              <a:gd name="connsiteX4" fmla="*/ 877958 w 877958"/>
              <a:gd name="connsiteY4" fmla="*/ 438979 h 5389536"/>
              <a:gd name="connsiteX5" fmla="*/ 877958 w 877958"/>
              <a:gd name="connsiteY5" fmla="*/ 5389536 h 5389536"/>
              <a:gd name="connsiteX6" fmla="*/ 877958 w 877958"/>
              <a:gd name="connsiteY6" fmla="*/ 5389536 h 538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7958" h="5389536">
                <a:moveTo>
                  <a:pt x="0" y="5389536"/>
                </a:moveTo>
                <a:lnTo>
                  <a:pt x="0" y="438979"/>
                </a:lnTo>
                <a:cubicBezTo>
                  <a:pt x="0" y="196538"/>
                  <a:pt x="196538" y="0"/>
                  <a:pt x="438979" y="0"/>
                </a:cubicBezTo>
                <a:lnTo>
                  <a:pt x="438979" y="0"/>
                </a:lnTo>
                <a:cubicBezTo>
                  <a:pt x="681420" y="0"/>
                  <a:pt x="877958" y="196538"/>
                  <a:pt x="877958" y="438979"/>
                </a:cubicBezTo>
                <a:lnTo>
                  <a:pt x="877958" y="5389536"/>
                </a:lnTo>
                <a:lnTo>
                  <a:pt x="877958" y="5389536"/>
                </a:lnTo>
              </a:path>
            </a:pathLst>
          </a:cu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endParaRPr lang="en-US" sz="1600" err="1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025B28D-E9A6-1255-B443-7613304201B6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1709"/>
          <a:stretch/>
        </p:blipFill>
        <p:spPr>
          <a:xfrm>
            <a:off x="9199917" y="735457"/>
            <a:ext cx="22479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3385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Co-Brand 2024-04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Placeholder 21">
            <a:extLst>
              <a:ext uri="{FF2B5EF4-FFF2-40B4-BE49-F238E27FC236}">
                <a16:creationId xmlns:a16="http://schemas.microsoft.com/office/drawing/2014/main" id="{DF6C4E0C-B7EB-46A6-B6F0-C76FDCFC3F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3608" y="4175059"/>
            <a:ext cx="6270413" cy="1195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Subheads are 24pt Arial Italic sentence case</a:t>
            </a:r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F7111441-0C14-4EE9-B6C1-ED9FC63641C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3608" y="1918354"/>
            <a:ext cx="6270413" cy="2088828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100000"/>
              </a:lnSpc>
              <a:defRPr sz="3600" b="1" i="0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Headline 36pt Arial Bold Title Case and Can be 3 Lines</a:t>
            </a:r>
          </a:p>
        </p:txBody>
      </p:sp>
      <p:sp>
        <p:nvSpPr>
          <p:cNvPr id="36" name="Subtitle 2">
            <a:extLst>
              <a:ext uri="{FF2B5EF4-FFF2-40B4-BE49-F238E27FC236}">
                <a16:creationId xmlns:a16="http://schemas.microsoft.com/office/drawing/2014/main" id="{413712FA-495E-465D-A2EB-8AA7E6AE552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3608" y="5518464"/>
            <a:ext cx="6270413" cy="669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Author First Last Name, Title 16pt Arial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05A4C8A-6879-7FCB-0A76-F16EBB9CEB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520" y="812800"/>
            <a:ext cx="2247900" cy="406400"/>
          </a:xfrm>
          <a:prstGeom prst="rect">
            <a:avLst/>
          </a:prstGeom>
        </p:spPr>
      </p:pic>
      <p:sp>
        <p:nvSpPr>
          <p:cNvPr id="4" name="Text Placeholder 21">
            <a:extLst>
              <a:ext uri="{FF2B5EF4-FFF2-40B4-BE49-F238E27FC236}">
                <a16:creationId xmlns:a16="http://schemas.microsoft.com/office/drawing/2014/main" id="{9F0BC72C-1AD7-E7CA-ECEC-E76873446974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9281375" y="4854606"/>
            <a:ext cx="2324100" cy="1341752"/>
          </a:xfrm>
          <a:prstGeom prst="rect">
            <a:avLst/>
          </a:prstGeom>
          <a:solidFill>
            <a:srgbClr val="DA291C"/>
          </a:solidFill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Co-brand and bid defense only: You may replace this box with a sponsor logo. Ensure the logo is on a white or transparent background and you have usage permission.</a:t>
            </a:r>
            <a:br>
              <a:rPr lang="en-US"/>
            </a:br>
            <a:br>
              <a:rPr lang="en-US"/>
            </a:br>
            <a:r>
              <a:rPr lang="en-US"/>
              <a:t>All other presentations, or without sponsor logo: Please delete this box.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95383A-AB7C-A1C6-5711-CA54E3E52A6D}"/>
              </a:ext>
            </a:extLst>
          </p:cNvPr>
          <p:cNvSpPr txBox="1"/>
          <p:nvPr userDrawn="1"/>
        </p:nvSpPr>
        <p:spPr bwMode="black">
          <a:xfrm>
            <a:off x="613608" y="6519948"/>
            <a:ext cx="7722832" cy="21544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© 2025. All rights reserved. IQVIA</a:t>
            </a:r>
            <a:r>
              <a:rPr lang="en-US" sz="800" baseline="3000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®</a:t>
            </a:r>
            <a:r>
              <a:rPr lang="en-US" sz="80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 is a registered trademark of IQVIA Inc. in the United States, the European Union, and various other countries. 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4493F902-AAD1-8100-DE89-9A4C865E166B}"/>
              </a:ext>
            </a:extLst>
          </p:cNvPr>
          <p:cNvSpPr/>
          <p:nvPr userDrawn="1"/>
        </p:nvSpPr>
        <p:spPr>
          <a:xfrm rot="2700000">
            <a:off x="9798166" y="-906004"/>
            <a:ext cx="1193902" cy="4301542"/>
          </a:xfrm>
          <a:custGeom>
            <a:avLst/>
            <a:gdLst>
              <a:gd name="connsiteX0" fmla="*/ 0 w 1193902"/>
              <a:gd name="connsiteY0" fmla="*/ 987355 h 4301542"/>
              <a:gd name="connsiteX1" fmla="*/ 987355 w 1193902"/>
              <a:gd name="connsiteY1" fmla="*/ 0 h 4301542"/>
              <a:gd name="connsiteX2" fmla="*/ 1193902 w 1193902"/>
              <a:gd name="connsiteY2" fmla="*/ 206546 h 4301542"/>
              <a:gd name="connsiteX3" fmla="*/ 1193901 w 1193902"/>
              <a:gd name="connsiteY3" fmla="*/ 3704591 h 4301542"/>
              <a:gd name="connsiteX4" fmla="*/ 596950 w 1193902"/>
              <a:gd name="connsiteY4" fmla="*/ 4301542 h 4301542"/>
              <a:gd name="connsiteX5" fmla="*/ 596951 w 1193902"/>
              <a:gd name="connsiteY5" fmla="*/ 4301541 h 4301542"/>
              <a:gd name="connsiteX6" fmla="*/ 0 w 1193902"/>
              <a:gd name="connsiteY6" fmla="*/ 3704590 h 4301542"/>
              <a:gd name="connsiteX0" fmla="*/ 987355 w 1193902"/>
              <a:gd name="connsiteY0" fmla="*/ 0 h 4301542"/>
              <a:gd name="connsiteX1" fmla="*/ 1193902 w 1193902"/>
              <a:gd name="connsiteY1" fmla="*/ 206546 h 4301542"/>
              <a:gd name="connsiteX2" fmla="*/ 1193901 w 1193902"/>
              <a:gd name="connsiteY2" fmla="*/ 3704591 h 4301542"/>
              <a:gd name="connsiteX3" fmla="*/ 596950 w 1193902"/>
              <a:gd name="connsiteY3" fmla="*/ 4301542 h 4301542"/>
              <a:gd name="connsiteX4" fmla="*/ 596951 w 1193902"/>
              <a:gd name="connsiteY4" fmla="*/ 4301541 h 4301542"/>
              <a:gd name="connsiteX5" fmla="*/ 0 w 1193902"/>
              <a:gd name="connsiteY5" fmla="*/ 3704590 h 4301542"/>
              <a:gd name="connsiteX6" fmla="*/ 0 w 1193902"/>
              <a:gd name="connsiteY6" fmla="*/ 987355 h 4301542"/>
              <a:gd name="connsiteX7" fmla="*/ 1078795 w 1193902"/>
              <a:gd name="connsiteY7" fmla="*/ 91440 h 4301542"/>
              <a:gd name="connsiteX0" fmla="*/ 987355 w 1193902"/>
              <a:gd name="connsiteY0" fmla="*/ 0 h 4301542"/>
              <a:gd name="connsiteX1" fmla="*/ 1193902 w 1193902"/>
              <a:gd name="connsiteY1" fmla="*/ 206546 h 4301542"/>
              <a:gd name="connsiteX2" fmla="*/ 1193901 w 1193902"/>
              <a:gd name="connsiteY2" fmla="*/ 3704591 h 4301542"/>
              <a:gd name="connsiteX3" fmla="*/ 596950 w 1193902"/>
              <a:gd name="connsiteY3" fmla="*/ 4301542 h 4301542"/>
              <a:gd name="connsiteX4" fmla="*/ 596951 w 1193902"/>
              <a:gd name="connsiteY4" fmla="*/ 4301541 h 4301542"/>
              <a:gd name="connsiteX5" fmla="*/ 0 w 1193902"/>
              <a:gd name="connsiteY5" fmla="*/ 3704590 h 4301542"/>
              <a:gd name="connsiteX6" fmla="*/ 0 w 1193902"/>
              <a:gd name="connsiteY6" fmla="*/ 987355 h 4301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3902" h="4301542">
                <a:moveTo>
                  <a:pt x="987355" y="0"/>
                </a:moveTo>
                <a:lnTo>
                  <a:pt x="1193902" y="206546"/>
                </a:lnTo>
                <a:cubicBezTo>
                  <a:pt x="1193902" y="1372561"/>
                  <a:pt x="1193901" y="2538576"/>
                  <a:pt x="1193901" y="3704591"/>
                </a:cubicBezTo>
                <a:cubicBezTo>
                  <a:pt x="1193901" y="4034278"/>
                  <a:pt x="926637" y="4301542"/>
                  <a:pt x="596950" y="4301542"/>
                </a:cubicBezTo>
                <a:lnTo>
                  <a:pt x="596951" y="4301541"/>
                </a:lnTo>
                <a:cubicBezTo>
                  <a:pt x="267264" y="4301541"/>
                  <a:pt x="0" y="4034277"/>
                  <a:pt x="0" y="3704590"/>
                </a:cubicBezTo>
                <a:lnTo>
                  <a:pt x="0" y="987355"/>
                </a:lnTo>
              </a:path>
            </a:pathLst>
          </a:cu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l"/>
            <a:endParaRPr lang="en-US" sz="1600" err="1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7FC2DBB2-A181-4E29-6CCA-A8F30AC33C44}"/>
              </a:ext>
            </a:extLst>
          </p:cNvPr>
          <p:cNvSpPr/>
          <p:nvPr userDrawn="1"/>
        </p:nvSpPr>
        <p:spPr>
          <a:xfrm rot="2700000">
            <a:off x="11019741" y="1955164"/>
            <a:ext cx="825711" cy="2790751"/>
          </a:xfrm>
          <a:custGeom>
            <a:avLst/>
            <a:gdLst>
              <a:gd name="connsiteX0" fmla="*/ 0 w 825711"/>
              <a:gd name="connsiteY0" fmla="*/ 0 h 2882191"/>
              <a:gd name="connsiteX1" fmla="*/ 825711 w 825711"/>
              <a:gd name="connsiteY1" fmla="*/ 825711 h 2882191"/>
              <a:gd name="connsiteX2" fmla="*/ 825711 w 825711"/>
              <a:gd name="connsiteY2" fmla="*/ 2469335 h 2882191"/>
              <a:gd name="connsiteX3" fmla="*/ 412855 w 825711"/>
              <a:gd name="connsiteY3" fmla="*/ 2882191 h 2882191"/>
              <a:gd name="connsiteX4" fmla="*/ 412856 w 825711"/>
              <a:gd name="connsiteY4" fmla="*/ 2882190 h 2882191"/>
              <a:gd name="connsiteX5" fmla="*/ 0 w 825711"/>
              <a:gd name="connsiteY5" fmla="*/ 2469334 h 2882191"/>
              <a:gd name="connsiteX0" fmla="*/ 0 w 825711"/>
              <a:gd name="connsiteY0" fmla="*/ 0 h 2882191"/>
              <a:gd name="connsiteX1" fmla="*/ 825711 w 825711"/>
              <a:gd name="connsiteY1" fmla="*/ 825711 h 2882191"/>
              <a:gd name="connsiteX2" fmla="*/ 825711 w 825711"/>
              <a:gd name="connsiteY2" fmla="*/ 2469335 h 2882191"/>
              <a:gd name="connsiteX3" fmla="*/ 412855 w 825711"/>
              <a:gd name="connsiteY3" fmla="*/ 2882191 h 2882191"/>
              <a:gd name="connsiteX4" fmla="*/ 412856 w 825711"/>
              <a:gd name="connsiteY4" fmla="*/ 2882190 h 2882191"/>
              <a:gd name="connsiteX5" fmla="*/ 0 w 825711"/>
              <a:gd name="connsiteY5" fmla="*/ 2469334 h 2882191"/>
              <a:gd name="connsiteX6" fmla="*/ 91440 w 825711"/>
              <a:gd name="connsiteY6" fmla="*/ 91440 h 2882191"/>
              <a:gd name="connsiteX0" fmla="*/ 825711 w 825711"/>
              <a:gd name="connsiteY0" fmla="*/ 734271 h 2790751"/>
              <a:gd name="connsiteX1" fmla="*/ 825711 w 825711"/>
              <a:gd name="connsiteY1" fmla="*/ 2377895 h 2790751"/>
              <a:gd name="connsiteX2" fmla="*/ 412855 w 825711"/>
              <a:gd name="connsiteY2" fmla="*/ 2790751 h 2790751"/>
              <a:gd name="connsiteX3" fmla="*/ 412856 w 825711"/>
              <a:gd name="connsiteY3" fmla="*/ 2790750 h 2790751"/>
              <a:gd name="connsiteX4" fmla="*/ 0 w 825711"/>
              <a:gd name="connsiteY4" fmla="*/ 2377894 h 2790751"/>
              <a:gd name="connsiteX5" fmla="*/ 91440 w 825711"/>
              <a:gd name="connsiteY5" fmla="*/ 0 h 2790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5711" h="2790751">
                <a:moveTo>
                  <a:pt x="825711" y="734271"/>
                </a:moveTo>
                <a:lnTo>
                  <a:pt x="825711" y="2377895"/>
                </a:lnTo>
                <a:cubicBezTo>
                  <a:pt x="825711" y="2605909"/>
                  <a:pt x="640869" y="2790751"/>
                  <a:pt x="412855" y="2790751"/>
                </a:cubicBezTo>
                <a:lnTo>
                  <a:pt x="412856" y="2790750"/>
                </a:lnTo>
                <a:cubicBezTo>
                  <a:pt x="184842" y="2790750"/>
                  <a:pt x="0" y="2605908"/>
                  <a:pt x="0" y="2377894"/>
                </a:cubicBezTo>
                <a:cubicBezTo>
                  <a:pt x="0" y="1554783"/>
                  <a:pt x="91440" y="0"/>
                  <a:pt x="91440" y="0"/>
                </a:cubicBezTo>
              </a:path>
            </a:pathLst>
          </a:custGeom>
          <a:noFill/>
          <a:ln w="12700">
            <a:solidFill>
              <a:srgbClr val="2B3A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lvl="0"/>
            <a:endParaRPr lang="en-US" sz="1600" err="1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AFC722F8-9A5C-19E5-0242-1E41CA5B41E8}"/>
              </a:ext>
            </a:extLst>
          </p:cNvPr>
          <p:cNvSpPr/>
          <p:nvPr userDrawn="1"/>
        </p:nvSpPr>
        <p:spPr>
          <a:xfrm rot="2700000">
            <a:off x="10059962" y="-488825"/>
            <a:ext cx="1032256" cy="5442037"/>
          </a:xfrm>
          <a:custGeom>
            <a:avLst/>
            <a:gdLst>
              <a:gd name="connsiteX0" fmla="*/ 0 w 1032256"/>
              <a:gd name="connsiteY0" fmla="*/ 80350 h 5442037"/>
              <a:gd name="connsiteX1" fmla="*/ 80350 w 1032256"/>
              <a:gd name="connsiteY1" fmla="*/ 0 h 5442037"/>
              <a:gd name="connsiteX2" fmla="*/ 1032256 w 1032256"/>
              <a:gd name="connsiteY2" fmla="*/ 951906 h 5442037"/>
              <a:gd name="connsiteX3" fmla="*/ 1032255 w 1032256"/>
              <a:gd name="connsiteY3" fmla="*/ 4925909 h 5442037"/>
              <a:gd name="connsiteX4" fmla="*/ 516127 w 1032256"/>
              <a:gd name="connsiteY4" fmla="*/ 5442037 h 5442037"/>
              <a:gd name="connsiteX5" fmla="*/ 516128 w 1032256"/>
              <a:gd name="connsiteY5" fmla="*/ 5442036 h 5442037"/>
              <a:gd name="connsiteX6" fmla="*/ 0 w 1032256"/>
              <a:gd name="connsiteY6" fmla="*/ 4925908 h 544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2256" h="5442037">
                <a:moveTo>
                  <a:pt x="0" y="80350"/>
                </a:moveTo>
                <a:lnTo>
                  <a:pt x="80350" y="0"/>
                </a:lnTo>
                <a:lnTo>
                  <a:pt x="1032256" y="951906"/>
                </a:lnTo>
                <a:lnTo>
                  <a:pt x="1032255" y="4925909"/>
                </a:lnTo>
                <a:cubicBezTo>
                  <a:pt x="1032255" y="5210959"/>
                  <a:pt x="801177" y="5442037"/>
                  <a:pt x="516127" y="5442037"/>
                </a:cubicBezTo>
                <a:lnTo>
                  <a:pt x="516128" y="5442036"/>
                </a:lnTo>
                <a:cubicBezTo>
                  <a:pt x="231078" y="5442036"/>
                  <a:pt x="0" y="5210958"/>
                  <a:pt x="0" y="492590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l"/>
            <a:endParaRPr lang="en-US" sz="1600" err="1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61D5A5C-10B5-236E-C5A3-320C49CAC101}"/>
              </a:ext>
            </a:extLst>
          </p:cNvPr>
          <p:cNvSpPr/>
          <p:nvPr userDrawn="1"/>
        </p:nvSpPr>
        <p:spPr>
          <a:xfrm rot="2700000">
            <a:off x="10155384" y="-743160"/>
            <a:ext cx="619166" cy="4750557"/>
          </a:xfrm>
          <a:custGeom>
            <a:avLst/>
            <a:gdLst>
              <a:gd name="connsiteX0" fmla="*/ 0 w 619166"/>
              <a:gd name="connsiteY0" fmla="*/ 376697 h 4750557"/>
              <a:gd name="connsiteX1" fmla="*/ 376697 w 619166"/>
              <a:gd name="connsiteY1" fmla="*/ 0 h 4750557"/>
              <a:gd name="connsiteX2" fmla="*/ 619166 w 619166"/>
              <a:gd name="connsiteY2" fmla="*/ 242469 h 4750557"/>
              <a:gd name="connsiteX3" fmla="*/ 619165 w 619166"/>
              <a:gd name="connsiteY3" fmla="*/ 4440974 h 4750557"/>
              <a:gd name="connsiteX4" fmla="*/ 309582 w 619166"/>
              <a:gd name="connsiteY4" fmla="*/ 4750557 h 4750557"/>
              <a:gd name="connsiteX5" fmla="*/ 309583 w 619166"/>
              <a:gd name="connsiteY5" fmla="*/ 4750556 h 4750557"/>
              <a:gd name="connsiteX6" fmla="*/ 0 w 619166"/>
              <a:gd name="connsiteY6" fmla="*/ 4440973 h 4750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9166" h="4750557">
                <a:moveTo>
                  <a:pt x="0" y="376697"/>
                </a:moveTo>
                <a:lnTo>
                  <a:pt x="376697" y="0"/>
                </a:lnTo>
                <a:lnTo>
                  <a:pt x="619166" y="242469"/>
                </a:lnTo>
                <a:lnTo>
                  <a:pt x="619165" y="4440974"/>
                </a:lnTo>
                <a:cubicBezTo>
                  <a:pt x="619165" y="4611952"/>
                  <a:pt x="480560" y="4750557"/>
                  <a:pt x="309582" y="4750557"/>
                </a:cubicBezTo>
                <a:lnTo>
                  <a:pt x="309583" y="4750556"/>
                </a:lnTo>
                <a:cubicBezTo>
                  <a:pt x="138605" y="4750556"/>
                  <a:pt x="0" y="4611951"/>
                  <a:pt x="0" y="4440973"/>
                </a:cubicBezTo>
                <a:close/>
              </a:path>
            </a:pathLst>
          </a:custGeom>
          <a:solidFill>
            <a:srgbClr val="0CEF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endParaRPr lang="en-US" sz="1600" err="1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380E180-0B33-1124-60B3-4CE23784FB15}"/>
              </a:ext>
            </a:extLst>
          </p:cNvPr>
          <p:cNvSpPr/>
          <p:nvPr userDrawn="1"/>
        </p:nvSpPr>
        <p:spPr>
          <a:xfrm rot="2700000">
            <a:off x="10829819" y="1073856"/>
            <a:ext cx="825711" cy="3510810"/>
          </a:xfrm>
          <a:custGeom>
            <a:avLst/>
            <a:gdLst>
              <a:gd name="connsiteX0" fmla="*/ 0 w 825711"/>
              <a:gd name="connsiteY0" fmla="*/ 0 h 3510810"/>
              <a:gd name="connsiteX1" fmla="*/ 825711 w 825711"/>
              <a:gd name="connsiteY1" fmla="*/ 825711 h 3510810"/>
              <a:gd name="connsiteX2" fmla="*/ 825711 w 825711"/>
              <a:gd name="connsiteY2" fmla="*/ 3097954 h 3510810"/>
              <a:gd name="connsiteX3" fmla="*/ 412855 w 825711"/>
              <a:gd name="connsiteY3" fmla="*/ 3510810 h 3510810"/>
              <a:gd name="connsiteX4" fmla="*/ 412856 w 825711"/>
              <a:gd name="connsiteY4" fmla="*/ 3510809 h 3510810"/>
              <a:gd name="connsiteX5" fmla="*/ 0 w 825711"/>
              <a:gd name="connsiteY5" fmla="*/ 3097953 h 3510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5711" h="3510810">
                <a:moveTo>
                  <a:pt x="0" y="0"/>
                </a:moveTo>
                <a:lnTo>
                  <a:pt x="825711" y="825711"/>
                </a:lnTo>
                <a:lnTo>
                  <a:pt x="825711" y="3097954"/>
                </a:lnTo>
                <a:cubicBezTo>
                  <a:pt x="825711" y="3325968"/>
                  <a:pt x="640869" y="3510810"/>
                  <a:pt x="412855" y="3510810"/>
                </a:cubicBezTo>
                <a:lnTo>
                  <a:pt x="412856" y="3510809"/>
                </a:lnTo>
                <a:cubicBezTo>
                  <a:pt x="184842" y="3510809"/>
                  <a:pt x="0" y="3325967"/>
                  <a:pt x="0" y="309795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endParaRPr lang="en-US" sz="1600" err="1"/>
          </a:p>
        </p:txBody>
      </p:sp>
    </p:spTree>
    <p:extLst>
      <p:ext uri="{BB962C8B-B14F-4D97-AF65-F5344CB8AC3E}">
        <p14:creationId xmlns:p14="http://schemas.microsoft.com/office/powerpoint/2010/main" val="2582565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4694" y="1286359"/>
            <a:ext cx="11338560" cy="4994125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Arial 16pt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Headlines are 28pt Arial Bold sentence case</a:t>
            </a:r>
          </a:p>
        </p:txBody>
      </p:sp>
      <p:sp>
        <p:nvSpPr>
          <p:cNvPr id="54" name="Footer Placeholder 4">
            <a:extLst>
              <a:ext uri="{FF2B5EF4-FFF2-40B4-BE49-F238E27FC236}">
                <a16:creationId xmlns:a16="http://schemas.microsoft.com/office/drawing/2014/main" id="{7088911A-0046-5847-8D5E-667B718ECD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/>
          </a:p>
        </p:txBody>
      </p:sp>
      <p:sp>
        <p:nvSpPr>
          <p:cNvPr id="30" name="Slide Number Placeholder 5">
            <a:extLst>
              <a:ext uri="{FF2B5EF4-FFF2-40B4-BE49-F238E27FC236}">
                <a16:creationId xmlns:a16="http://schemas.microsoft.com/office/drawing/2014/main" id="{FCFC63C0-5262-4767-9F93-DEDAECE24DB7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>
              <a:solidFill>
                <a:srgbClr val="959CA0"/>
              </a:solidFill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DB41C48F-5C1D-DE41-93AD-B4E269C3B3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096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_Subhead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Content Placeholder 2">
            <a:extLst>
              <a:ext uri="{FF2B5EF4-FFF2-40B4-BE49-F238E27FC236}">
                <a16:creationId xmlns:a16="http://schemas.microsoft.com/office/drawing/2014/main" id="{098016E9-779F-F844-B7C6-670D5E2ED4DC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384694" y="1702630"/>
            <a:ext cx="11338560" cy="4577854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Arial 16pt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Subheads are 20pt Arial Italic sentence case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Headlines are 28pt Arial Bold sentence case</a:t>
            </a:r>
          </a:p>
        </p:txBody>
      </p:sp>
      <p:sp>
        <p:nvSpPr>
          <p:cNvPr id="56" name="Footer Placeholder 4">
            <a:extLst>
              <a:ext uri="{FF2B5EF4-FFF2-40B4-BE49-F238E27FC236}">
                <a16:creationId xmlns:a16="http://schemas.microsoft.com/office/drawing/2014/main" id="{4C2A7798-04D8-114F-865E-17D9C5B73E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/>
          </a:p>
        </p:txBody>
      </p:sp>
      <p:sp>
        <p:nvSpPr>
          <p:cNvPr id="31" name="Slide Number Placeholder 5">
            <a:extLst>
              <a:ext uri="{FF2B5EF4-FFF2-40B4-BE49-F238E27FC236}">
                <a16:creationId xmlns:a16="http://schemas.microsoft.com/office/drawing/2014/main" id="{780491F4-CBE5-420D-B41C-DA1186C29721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>
              <a:solidFill>
                <a:srgbClr val="959CA0"/>
              </a:solidFill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C127A24E-C6A6-B348-9405-8C826F52F9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012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_Callout Opt1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phic 16">
            <a:extLst>
              <a:ext uri="{FF2B5EF4-FFF2-40B4-BE49-F238E27FC236}">
                <a16:creationId xmlns:a16="http://schemas.microsoft.com/office/drawing/2014/main" id="{B39BD980-859A-ED43-B5E0-B78C35812A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531A8FC-B139-A448-96B7-DB54D8693F95}"/>
              </a:ext>
            </a:extLst>
          </p:cNvPr>
          <p:cNvCxnSpPr>
            <a:cxnSpLocks/>
          </p:cNvCxnSpPr>
          <p:nvPr/>
        </p:nvCxnSpPr>
        <p:spPr>
          <a:xfrm>
            <a:off x="8132063" y="1784927"/>
            <a:ext cx="4148329" cy="0"/>
          </a:xfrm>
          <a:prstGeom prst="line">
            <a:avLst/>
          </a:prstGeom>
          <a:ln w="25400" cap="rnd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D88AF363-7A35-104E-9A0A-BC860A4A42C8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384694" y="1702626"/>
            <a:ext cx="7492481" cy="4577849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Arial 16pt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132063" y="1876358"/>
            <a:ext cx="3764662" cy="4404117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marL="0" marR="0" indent="0" algn="l" defTabSz="1219170" rtl="0" eaLnBrk="0" fontAlgn="base" latinLnBrk="0" hangingPunct="0">
              <a:lnSpc>
                <a:spcPct val="125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000" b="1" i="0" baseline="0">
                <a:solidFill>
                  <a:schemeClr val="accent2"/>
                </a:solidFill>
                <a:latin typeface="+mj-lt"/>
              </a:defRPr>
            </a:lvl1pPr>
            <a:lvl2pPr marL="230188" indent="-119063">
              <a:lnSpc>
                <a:spcPct val="100000"/>
              </a:lnSpc>
              <a:buFont typeface="Arial"/>
              <a:buChar char="•"/>
              <a:defRPr sz="1200" b="0" i="0" baseline="0">
                <a:solidFill>
                  <a:schemeClr val="accent1"/>
                </a:solidFill>
                <a:latin typeface="+mj-lt"/>
                <a:cs typeface="Arial"/>
              </a:defRPr>
            </a:lvl2pPr>
            <a:lvl3pPr marL="609585" indent="-228594">
              <a:lnSpc>
                <a:spcPct val="100000"/>
              </a:lnSpc>
              <a:buFont typeface="Arial" pitchFamily="34" charset="0"/>
              <a:buChar char="•"/>
              <a:defRPr sz="1200" b="0" i="0">
                <a:solidFill>
                  <a:schemeClr val="bg1"/>
                </a:solidFill>
                <a:latin typeface="+mj-lt"/>
                <a:cs typeface="Arial"/>
              </a:defRPr>
            </a:lvl3pPr>
            <a:lvl4pPr>
              <a:defRPr sz="2133" b="0" i="0">
                <a:latin typeface="Georgia" pitchFamily="18" charset="0"/>
              </a:defRPr>
            </a:lvl4pPr>
          </a:lstStyle>
          <a:p>
            <a:pPr lvl="0"/>
            <a:r>
              <a:rPr lang="en-US" noProof="0"/>
              <a:t>Callouts are 20pt Arial Bold sentence case lorem ipsum dolor sit </a:t>
            </a:r>
            <a:r>
              <a:rPr lang="en-US" noProof="0" err="1"/>
              <a:t>amet</a:t>
            </a:r>
            <a:r>
              <a:rPr lang="en-US" noProof="0"/>
              <a:t>, </a:t>
            </a:r>
            <a:r>
              <a:rPr lang="en-US" noProof="0" err="1"/>
              <a:t>consec</a:t>
            </a:r>
            <a:r>
              <a:rPr lang="en-US" noProof="0"/>
              <a:t> </a:t>
            </a:r>
            <a:r>
              <a:rPr lang="en-US" noProof="0" err="1"/>
              <a:t>tetuer</a:t>
            </a:r>
            <a:r>
              <a:rPr lang="en-US" noProof="0"/>
              <a:t> </a:t>
            </a:r>
            <a:r>
              <a:rPr lang="en-US" noProof="0" err="1"/>
              <a:t>adipiscing</a:t>
            </a:r>
            <a:r>
              <a:rPr lang="en-US" noProof="0"/>
              <a:t> </a:t>
            </a:r>
            <a:r>
              <a:rPr lang="en-US" noProof="0" err="1"/>
              <a:t>elit</a:t>
            </a:r>
            <a:r>
              <a:rPr lang="en-US" noProof="0"/>
              <a:t>, </a:t>
            </a:r>
            <a:r>
              <a:rPr lang="en-US" noProof="0" err="1"/>
              <a:t>sed</a:t>
            </a:r>
            <a:r>
              <a:rPr lang="en-US" noProof="0"/>
              <a:t> </a:t>
            </a:r>
            <a:r>
              <a:rPr lang="en-US" noProof="0" err="1"/>
              <a:t>diam</a:t>
            </a:r>
            <a:r>
              <a:rPr lang="en-US" noProof="0"/>
              <a:t> </a:t>
            </a:r>
            <a:r>
              <a:rPr lang="en-US" noProof="0" err="1"/>
              <a:t>nonummy</a:t>
            </a:r>
            <a:r>
              <a:rPr lang="en-US" noProof="0"/>
              <a:t> </a:t>
            </a:r>
            <a:r>
              <a:rPr lang="en-US" noProof="0" err="1"/>
              <a:t>nibh</a:t>
            </a:r>
            <a:r>
              <a:rPr lang="en-US" noProof="0"/>
              <a:t> </a:t>
            </a:r>
            <a:r>
              <a:rPr lang="en-US" noProof="0" err="1"/>
              <a:t>euismod</a:t>
            </a:r>
            <a:r>
              <a:rPr lang="en-US" noProof="0"/>
              <a:t> </a:t>
            </a:r>
            <a:r>
              <a:rPr lang="en-US" noProof="0" err="1"/>
              <a:t>tincidunt</a:t>
            </a:r>
            <a:r>
              <a:rPr lang="en-US" noProof="0"/>
              <a:t> </a:t>
            </a:r>
            <a:r>
              <a:rPr lang="en-US" noProof="0" err="1"/>
              <a:t>ut</a:t>
            </a:r>
            <a:r>
              <a:rPr lang="en-US" noProof="0"/>
              <a:t> </a:t>
            </a:r>
            <a:r>
              <a:rPr lang="en-US" noProof="0" err="1"/>
              <a:t>laoreet</a:t>
            </a:r>
            <a:r>
              <a:rPr lang="en-US" noProof="0"/>
              <a:t> dolore magna </a:t>
            </a:r>
            <a:r>
              <a:rPr lang="en-US" noProof="0" err="1"/>
              <a:t>aliquam</a:t>
            </a:r>
            <a:r>
              <a:rPr lang="en-US" noProof="0"/>
              <a:t> </a:t>
            </a:r>
            <a:r>
              <a:rPr lang="en-US" noProof="0" err="1"/>
              <a:t>erat</a:t>
            </a:r>
            <a:r>
              <a:rPr lang="en-US" noProof="0"/>
              <a:t> </a:t>
            </a:r>
            <a:r>
              <a:rPr lang="en-US" noProof="0" err="1"/>
              <a:t>volutpat</a:t>
            </a:r>
            <a:r>
              <a:rPr lang="en-US" noProof="0"/>
              <a:t>. 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Subheads are 20pt Arial Italic sentence case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wrap="square" anchor="b" anchorCtr="0">
            <a:noAutofit/>
          </a:bodyPr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Headlines are 28pt Arial Bold sentence case</a:t>
            </a:r>
          </a:p>
        </p:txBody>
      </p:sp>
      <p:sp>
        <p:nvSpPr>
          <p:cNvPr id="60" name="Footer Placeholder 4">
            <a:extLst>
              <a:ext uri="{FF2B5EF4-FFF2-40B4-BE49-F238E27FC236}">
                <a16:creationId xmlns:a16="http://schemas.microsoft.com/office/drawing/2014/main" id="{02449CD6-629F-D647-95E7-AF3F9E15C4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/>
          </a:p>
        </p:txBody>
      </p:sp>
      <p:sp>
        <p:nvSpPr>
          <p:cNvPr id="33" name="Slide Number Placeholder 5">
            <a:extLst>
              <a:ext uri="{FF2B5EF4-FFF2-40B4-BE49-F238E27FC236}">
                <a16:creationId xmlns:a16="http://schemas.microsoft.com/office/drawing/2014/main" id="{241A4459-0EB4-4688-8572-06BA95F5D702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>
              <a:solidFill>
                <a:srgbClr val="959C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5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_Callout Opt2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D88AF363-7A35-104E-9A0A-BC860A4A42C8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384694" y="1702626"/>
            <a:ext cx="7492481" cy="4577845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Arial 16pt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132063" y="1876358"/>
            <a:ext cx="3764662" cy="4404112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marL="0" marR="0" indent="0" algn="l" defTabSz="1219170" rtl="0" eaLnBrk="0" fontAlgn="base" latinLnBrk="0" hangingPunct="0">
              <a:lnSpc>
                <a:spcPct val="125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000" b="1" i="0" baseline="0">
                <a:solidFill>
                  <a:schemeClr val="accent1"/>
                </a:solidFill>
                <a:latin typeface="+mj-lt"/>
              </a:defRPr>
            </a:lvl1pPr>
            <a:lvl2pPr marL="230188" indent="-119063">
              <a:lnSpc>
                <a:spcPct val="100000"/>
              </a:lnSpc>
              <a:buFont typeface="Arial"/>
              <a:buChar char="•"/>
              <a:defRPr sz="1200" b="0" i="0" baseline="0">
                <a:solidFill>
                  <a:schemeClr val="accent1"/>
                </a:solidFill>
                <a:latin typeface="+mj-lt"/>
                <a:cs typeface="Arial"/>
              </a:defRPr>
            </a:lvl2pPr>
            <a:lvl3pPr marL="609585" indent="-228594">
              <a:lnSpc>
                <a:spcPct val="100000"/>
              </a:lnSpc>
              <a:buFont typeface="Arial" pitchFamily="34" charset="0"/>
              <a:buChar char="•"/>
              <a:defRPr sz="1200" b="0" i="0">
                <a:solidFill>
                  <a:schemeClr val="bg1"/>
                </a:solidFill>
                <a:latin typeface="+mj-lt"/>
                <a:cs typeface="Arial"/>
              </a:defRPr>
            </a:lvl3pPr>
            <a:lvl4pPr>
              <a:defRPr sz="2133" b="0" i="0">
                <a:latin typeface="Georgia" pitchFamily="18" charset="0"/>
              </a:defRPr>
            </a:lvl4pPr>
          </a:lstStyle>
          <a:p>
            <a:pPr lvl="0"/>
            <a:r>
              <a:rPr lang="en-US" noProof="0"/>
              <a:t>Callouts are 20pt Arial Bold sentence case lorem ipsum dolor sit </a:t>
            </a:r>
            <a:r>
              <a:rPr lang="en-US" noProof="0" err="1"/>
              <a:t>amet</a:t>
            </a:r>
            <a:r>
              <a:rPr lang="en-US" noProof="0"/>
              <a:t>, </a:t>
            </a:r>
            <a:r>
              <a:rPr lang="en-US" noProof="0" err="1"/>
              <a:t>consec</a:t>
            </a:r>
            <a:r>
              <a:rPr lang="en-US" noProof="0"/>
              <a:t> </a:t>
            </a:r>
            <a:r>
              <a:rPr lang="en-US" noProof="0" err="1"/>
              <a:t>tetuer</a:t>
            </a:r>
            <a:r>
              <a:rPr lang="en-US" noProof="0"/>
              <a:t> </a:t>
            </a:r>
            <a:r>
              <a:rPr lang="en-US" noProof="0" err="1"/>
              <a:t>adipiscing</a:t>
            </a:r>
            <a:r>
              <a:rPr lang="en-US" noProof="0"/>
              <a:t> </a:t>
            </a:r>
            <a:r>
              <a:rPr lang="en-US" noProof="0" err="1"/>
              <a:t>elit</a:t>
            </a:r>
            <a:r>
              <a:rPr lang="en-US" noProof="0"/>
              <a:t>, </a:t>
            </a:r>
            <a:r>
              <a:rPr lang="en-US" noProof="0" err="1"/>
              <a:t>sed</a:t>
            </a:r>
            <a:r>
              <a:rPr lang="en-US" noProof="0"/>
              <a:t> </a:t>
            </a:r>
            <a:r>
              <a:rPr lang="en-US" noProof="0" err="1"/>
              <a:t>diam</a:t>
            </a:r>
            <a:r>
              <a:rPr lang="en-US" noProof="0"/>
              <a:t> </a:t>
            </a:r>
            <a:r>
              <a:rPr lang="en-US" noProof="0" err="1"/>
              <a:t>nonummy</a:t>
            </a:r>
            <a:r>
              <a:rPr lang="en-US" noProof="0"/>
              <a:t> </a:t>
            </a:r>
            <a:r>
              <a:rPr lang="en-US" noProof="0" err="1"/>
              <a:t>nibh</a:t>
            </a:r>
            <a:r>
              <a:rPr lang="en-US" noProof="0"/>
              <a:t> </a:t>
            </a:r>
            <a:r>
              <a:rPr lang="en-US" noProof="0" err="1"/>
              <a:t>euismod</a:t>
            </a:r>
            <a:r>
              <a:rPr lang="en-US" noProof="0"/>
              <a:t> </a:t>
            </a:r>
            <a:r>
              <a:rPr lang="en-US" noProof="0" err="1"/>
              <a:t>tincidunt</a:t>
            </a:r>
            <a:r>
              <a:rPr lang="en-US" noProof="0"/>
              <a:t> </a:t>
            </a:r>
            <a:r>
              <a:rPr lang="en-US" noProof="0" err="1"/>
              <a:t>ut</a:t>
            </a:r>
            <a:r>
              <a:rPr lang="en-US" noProof="0"/>
              <a:t> </a:t>
            </a:r>
            <a:r>
              <a:rPr lang="en-US" noProof="0" err="1"/>
              <a:t>laoreet</a:t>
            </a:r>
            <a:r>
              <a:rPr lang="en-US" noProof="0"/>
              <a:t> dolore magna </a:t>
            </a:r>
            <a:r>
              <a:rPr lang="en-US" noProof="0" err="1"/>
              <a:t>aliquam</a:t>
            </a:r>
            <a:r>
              <a:rPr lang="en-US" noProof="0"/>
              <a:t> </a:t>
            </a:r>
            <a:r>
              <a:rPr lang="en-US" noProof="0" err="1"/>
              <a:t>erat</a:t>
            </a:r>
            <a:r>
              <a:rPr lang="en-US" noProof="0"/>
              <a:t> </a:t>
            </a:r>
            <a:r>
              <a:rPr lang="en-US" noProof="0" err="1"/>
              <a:t>volutpat</a:t>
            </a:r>
            <a:r>
              <a:rPr lang="en-US" noProof="0"/>
              <a:t>. 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Subheads are 20pt Arial Italic sentence case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wrap="square" anchor="b" anchorCtr="0">
            <a:noAutofit/>
          </a:bodyPr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Headlines are 28pt Arial Bold sentence case</a:t>
            </a:r>
          </a:p>
        </p:txBody>
      </p:sp>
      <p:sp>
        <p:nvSpPr>
          <p:cNvPr id="60" name="Footer Placeholder 4">
            <a:extLst>
              <a:ext uri="{FF2B5EF4-FFF2-40B4-BE49-F238E27FC236}">
                <a16:creationId xmlns:a16="http://schemas.microsoft.com/office/drawing/2014/main" id="{02449CD6-629F-D647-95E7-AF3F9E15C4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BB5C6CE-599B-D241-B11C-1899212B39F3}"/>
              </a:ext>
            </a:extLst>
          </p:cNvPr>
          <p:cNvCxnSpPr>
            <a:cxnSpLocks/>
          </p:cNvCxnSpPr>
          <p:nvPr/>
        </p:nvCxnSpPr>
        <p:spPr>
          <a:xfrm>
            <a:off x="8132063" y="1784927"/>
            <a:ext cx="4148329" cy="0"/>
          </a:xfrm>
          <a:prstGeom prst="line">
            <a:avLst/>
          </a:prstGeom>
          <a:ln w="2540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>
            <a:extLst>
              <a:ext uri="{FF2B5EF4-FFF2-40B4-BE49-F238E27FC236}">
                <a16:creationId xmlns:a16="http://schemas.microsoft.com/office/drawing/2014/main" id="{5A70D40F-E06E-4AAC-8094-BC565B24D95E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>
              <a:solidFill>
                <a:srgbClr val="959CA0"/>
              </a:solidFill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F1328CB7-3B3E-0342-86D5-64775D744D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178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BB33977D-340C-C244-98B1-44E8B03BE8F1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6191135" y="1702626"/>
            <a:ext cx="5532119" cy="4581144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Arial 16pt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</p:txBody>
      </p:sp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92D52BD9-DFA6-1D48-973A-A6C3C874E805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384694" y="1702626"/>
            <a:ext cx="5532119" cy="4577857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Arial 16pt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Subheads are 20pt Arial Italic sentence case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Headlines are 28pt Arial Bold sentence case</a:t>
            </a:r>
          </a:p>
        </p:txBody>
      </p:sp>
      <p:sp>
        <p:nvSpPr>
          <p:cNvPr id="59" name="Footer Placeholder 4">
            <a:extLst>
              <a:ext uri="{FF2B5EF4-FFF2-40B4-BE49-F238E27FC236}">
                <a16:creationId xmlns:a16="http://schemas.microsoft.com/office/drawing/2014/main" id="{7F2D66EE-4D77-E145-9576-4E9D03CE46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/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2DFA1798-9673-4022-816E-704E37E4DEA4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>
              <a:solidFill>
                <a:srgbClr val="959CA0"/>
              </a:solidFill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2420C18B-DFBF-C046-8D9E-FB3BB18EF1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521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_NoSubhead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BB33977D-340C-C244-98B1-44E8B03BE8F1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6191135" y="1286358"/>
            <a:ext cx="5532119" cy="4994126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Arial 16pt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</p:txBody>
      </p:sp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92D52BD9-DFA6-1D48-973A-A6C3C874E805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384694" y="1286358"/>
            <a:ext cx="5532119" cy="4994125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Arial 16pt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Headlines are 28pt Arial Bold sentence case</a:t>
            </a:r>
          </a:p>
        </p:txBody>
      </p:sp>
      <p:sp>
        <p:nvSpPr>
          <p:cNvPr id="59" name="Footer Placeholder 4">
            <a:extLst>
              <a:ext uri="{FF2B5EF4-FFF2-40B4-BE49-F238E27FC236}">
                <a16:creationId xmlns:a16="http://schemas.microsoft.com/office/drawing/2014/main" id="{7F2D66EE-4D77-E145-9576-4E9D03CE46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54E4B32-E13F-4B83-8982-BF8073A1DC94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>
              <a:solidFill>
                <a:srgbClr val="959CA0"/>
              </a:solidFill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AC061BF7-30ED-394B-918A-D1835A35BE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928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C2AC1106-6E0D-B341-B75A-C8C2F73E3F26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384694" y="1702626"/>
            <a:ext cx="3621024" cy="4577857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Arial 16pt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</p:txBody>
      </p:sp>
      <p:sp>
        <p:nvSpPr>
          <p:cNvPr id="58" name="Content Placeholder 2">
            <a:extLst>
              <a:ext uri="{FF2B5EF4-FFF2-40B4-BE49-F238E27FC236}">
                <a16:creationId xmlns:a16="http://schemas.microsoft.com/office/drawing/2014/main" id="{ABC0DBC1-9787-6A4E-A4B1-E0E8BE5E8F02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8102230" y="1702627"/>
            <a:ext cx="3621024" cy="4577856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Arial 16pt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</p:txBody>
      </p:sp>
      <p:sp>
        <p:nvSpPr>
          <p:cNvPr id="59" name="Content Placeholder 2">
            <a:extLst>
              <a:ext uri="{FF2B5EF4-FFF2-40B4-BE49-F238E27FC236}">
                <a16:creationId xmlns:a16="http://schemas.microsoft.com/office/drawing/2014/main" id="{88B0BB6F-D4FA-D54D-A387-A1834DE59B82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4243462" y="1702627"/>
            <a:ext cx="3621024" cy="4577856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Arial 16pt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Subheads are 20pt Arial Italic sentence case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Headlines are 28pt Arial Bold sentence case</a:t>
            </a:r>
          </a:p>
        </p:txBody>
      </p:sp>
      <p:sp>
        <p:nvSpPr>
          <p:cNvPr id="61" name="Footer Placeholder 4">
            <a:extLst>
              <a:ext uri="{FF2B5EF4-FFF2-40B4-BE49-F238E27FC236}">
                <a16:creationId xmlns:a16="http://schemas.microsoft.com/office/drawing/2014/main" id="{2B619D02-ECD0-CE4F-A007-98E4EF45BF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/>
          </a:p>
        </p:txBody>
      </p:sp>
      <p:sp>
        <p:nvSpPr>
          <p:cNvPr id="33" name="Slide Number Placeholder 5">
            <a:extLst>
              <a:ext uri="{FF2B5EF4-FFF2-40B4-BE49-F238E27FC236}">
                <a16:creationId xmlns:a16="http://schemas.microsoft.com/office/drawing/2014/main" id="{C02E0708-4D86-44F8-B4F9-1E6BEA5F1514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>
              <a:solidFill>
                <a:srgbClr val="959CA0"/>
              </a:solidFill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DF16763F-C469-814B-B3F1-2A463EAEA8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624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lIns="91440" tIns="45720" rIns="91440" bIns="45720"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Headlines are 28pt Arial Bold sentence case</a:t>
            </a:r>
          </a:p>
        </p:txBody>
      </p:sp>
      <p:sp>
        <p:nvSpPr>
          <p:cNvPr id="53" name="Footer Placeholder 4">
            <a:extLst>
              <a:ext uri="{FF2B5EF4-FFF2-40B4-BE49-F238E27FC236}">
                <a16:creationId xmlns:a16="http://schemas.microsoft.com/office/drawing/2014/main" id="{B43D20F7-04AA-0E4D-91D5-5DB9ECAF95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/>
          </a:p>
        </p:txBody>
      </p:sp>
      <p:sp>
        <p:nvSpPr>
          <p:cNvPr id="29" name="Slide Number Placeholder 5">
            <a:extLst>
              <a:ext uri="{FF2B5EF4-FFF2-40B4-BE49-F238E27FC236}">
                <a16:creationId xmlns:a16="http://schemas.microsoft.com/office/drawing/2014/main" id="{5EA968B8-FA3A-4F62-92E8-E94086C1347B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>
              <a:solidFill>
                <a:srgbClr val="959CA0"/>
              </a:solidFill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12220C1-1EAE-C14B-89F3-9751E5993B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182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Subhead_Only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Subheads are 20pt Arial Italic sentence case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Headlines are 28pt Arial Bold sentence case</a:t>
            </a:r>
          </a:p>
        </p:txBody>
      </p:sp>
      <p:sp>
        <p:nvSpPr>
          <p:cNvPr id="55" name="Footer Placeholder 4">
            <a:extLst>
              <a:ext uri="{FF2B5EF4-FFF2-40B4-BE49-F238E27FC236}">
                <a16:creationId xmlns:a16="http://schemas.microsoft.com/office/drawing/2014/main" id="{76ED9213-76D9-7A47-BBC6-21289543AE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/>
          </a:p>
        </p:txBody>
      </p:sp>
      <p:sp>
        <p:nvSpPr>
          <p:cNvPr id="35" name="Slide Number Placeholder 5">
            <a:extLst>
              <a:ext uri="{FF2B5EF4-FFF2-40B4-BE49-F238E27FC236}">
                <a16:creationId xmlns:a16="http://schemas.microsoft.com/office/drawing/2014/main" id="{1E387831-BA5F-49F6-AA7A-A7D23D1B4F4D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>
              <a:solidFill>
                <a:srgbClr val="959CA0"/>
              </a:solidFill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BCBCE073-12D8-9D4F-9B15-2F9BE4AC35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369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2024-02 - IQV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 Placeholder 21">
            <a:extLst>
              <a:ext uri="{FF2B5EF4-FFF2-40B4-BE49-F238E27FC236}">
                <a16:creationId xmlns:a16="http://schemas.microsoft.com/office/drawing/2014/main" id="{098CCE30-6B5A-4DFB-97B5-AF5CCDE0C8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3608" y="4175059"/>
            <a:ext cx="6245751" cy="1195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Subheads are 24pt Arial Italic sentence case</a:t>
            </a:r>
          </a:p>
        </p:txBody>
      </p:sp>
      <p:sp>
        <p:nvSpPr>
          <p:cNvPr id="70" name="Title 1">
            <a:extLst>
              <a:ext uri="{FF2B5EF4-FFF2-40B4-BE49-F238E27FC236}">
                <a16:creationId xmlns:a16="http://schemas.microsoft.com/office/drawing/2014/main" id="{184C4A24-4E36-49F8-AE34-FEFD57A981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3608" y="1918354"/>
            <a:ext cx="6245751" cy="2084832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100000"/>
              </a:lnSpc>
              <a:defRPr sz="3600" b="1" i="0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Headline 36pt Arial Bold Title Case and Can be 3 Lines</a:t>
            </a:r>
          </a:p>
        </p:txBody>
      </p:sp>
      <p:sp>
        <p:nvSpPr>
          <p:cNvPr id="71" name="Subtitle 2">
            <a:extLst>
              <a:ext uri="{FF2B5EF4-FFF2-40B4-BE49-F238E27FC236}">
                <a16:creationId xmlns:a16="http://schemas.microsoft.com/office/drawing/2014/main" id="{0E82B801-11C9-4FD7-9D6A-B8DAA212046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3608" y="5518464"/>
            <a:ext cx="6245751" cy="669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Author First Last Name, Title 16pt Arial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B6E9086A-E529-2788-B0E4-EFA79D0E2F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520" y="812800"/>
            <a:ext cx="2247900" cy="406400"/>
          </a:xfrm>
          <a:prstGeom prst="rect">
            <a:avLst/>
          </a:pr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1F4E818-2A83-7489-FE1B-DC8FFF233719}"/>
              </a:ext>
            </a:extLst>
          </p:cNvPr>
          <p:cNvSpPr/>
          <p:nvPr userDrawn="1"/>
        </p:nvSpPr>
        <p:spPr>
          <a:xfrm rot="900000">
            <a:off x="7116823" y="-191976"/>
            <a:ext cx="1244450" cy="1815506"/>
          </a:xfrm>
          <a:custGeom>
            <a:avLst/>
            <a:gdLst>
              <a:gd name="connsiteX0" fmla="*/ 0 w 1244450"/>
              <a:gd name="connsiteY0" fmla="*/ 333449 h 1815506"/>
              <a:gd name="connsiteX1" fmla="*/ 1244450 w 1244450"/>
              <a:gd name="connsiteY1" fmla="*/ 0 h 1815506"/>
              <a:gd name="connsiteX2" fmla="*/ 1244450 w 1244450"/>
              <a:gd name="connsiteY2" fmla="*/ 1193281 h 1815506"/>
              <a:gd name="connsiteX3" fmla="*/ 622225 w 1244450"/>
              <a:gd name="connsiteY3" fmla="*/ 1815506 h 1815506"/>
              <a:gd name="connsiteX4" fmla="*/ 0 w 1244450"/>
              <a:gd name="connsiteY4" fmla="*/ 1193281 h 1815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4450" h="1815506">
                <a:moveTo>
                  <a:pt x="0" y="333449"/>
                </a:moveTo>
                <a:lnTo>
                  <a:pt x="1244450" y="0"/>
                </a:lnTo>
                <a:lnTo>
                  <a:pt x="1244450" y="1193281"/>
                </a:lnTo>
                <a:cubicBezTo>
                  <a:pt x="1244450" y="1536926"/>
                  <a:pt x="965870" y="1815506"/>
                  <a:pt x="622225" y="1815506"/>
                </a:cubicBezTo>
                <a:cubicBezTo>
                  <a:pt x="278580" y="1815506"/>
                  <a:pt x="0" y="1536926"/>
                  <a:pt x="0" y="1193281"/>
                </a:cubicBezTo>
                <a:close/>
              </a:path>
            </a:pathLst>
          </a:custGeom>
          <a:gradFill>
            <a:gsLst>
              <a:gs pos="20000">
                <a:srgbClr val="140B42"/>
              </a:gs>
              <a:gs pos="80000">
                <a:schemeClr val="accent2"/>
              </a:gs>
            </a:gsLst>
            <a:lin ang="5400000" scaled="1"/>
          </a:gra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l"/>
            <a:endParaRPr lang="en-US" sz="1600" err="1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213A8D0-50D2-BE07-C33B-5280FE4232B0}"/>
              </a:ext>
            </a:extLst>
          </p:cNvPr>
          <p:cNvSpPr/>
          <p:nvPr userDrawn="1"/>
        </p:nvSpPr>
        <p:spPr>
          <a:xfrm rot="900000">
            <a:off x="11384415" y="4422162"/>
            <a:ext cx="1089824" cy="2621535"/>
          </a:xfrm>
          <a:custGeom>
            <a:avLst/>
            <a:gdLst>
              <a:gd name="connsiteX0" fmla="*/ 465632 w 1089824"/>
              <a:gd name="connsiteY0" fmla="*/ 0 h 2621535"/>
              <a:gd name="connsiteX1" fmla="*/ 1089824 w 1089824"/>
              <a:gd name="connsiteY1" fmla="*/ 2329517 h 2621535"/>
              <a:gd name="connsiteX2" fmla="*/ 0 w 1089824"/>
              <a:gd name="connsiteY2" fmla="*/ 2621535 h 2621535"/>
              <a:gd name="connsiteX3" fmla="*/ 0 w 1089824"/>
              <a:gd name="connsiteY3" fmla="*/ 596865 h 2621535"/>
              <a:gd name="connsiteX4" fmla="*/ 377494 w 1089824"/>
              <a:gd name="connsiteY4" fmla="*/ 27359 h 2621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9824" h="2621535">
                <a:moveTo>
                  <a:pt x="465632" y="0"/>
                </a:moveTo>
                <a:lnTo>
                  <a:pt x="1089824" y="2329517"/>
                </a:lnTo>
                <a:lnTo>
                  <a:pt x="0" y="2621535"/>
                </a:lnTo>
                <a:lnTo>
                  <a:pt x="0" y="596865"/>
                </a:lnTo>
                <a:cubicBezTo>
                  <a:pt x="0" y="340849"/>
                  <a:pt x="155656" y="121189"/>
                  <a:pt x="377494" y="27359"/>
                </a:cubicBezTo>
                <a:close/>
              </a:path>
            </a:pathLst>
          </a:custGeom>
          <a:gradFill flip="none" rotWithShape="1">
            <a:gsLst>
              <a:gs pos="20000">
                <a:schemeClr val="accent2"/>
              </a:gs>
              <a:gs pos="80000">
                <a:srgbClr val="140B42"/>
              </a:gs>
            </a:gsLst>
            <a:lin ang="5400000" scaled="1"/>
            <a:tileRect/>
          </a:gra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lvl="0"/>
            <a:endParaRPr lang="en-US" sz="1600" err="1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9CA7F2F6-48FC-1B44-89F9-84682C0ED811}"/>
              </a:ext>
            </a:extLst>
          </p:cNvPr>
          <p:cNvSpPr/>
          <p:nvPr userDrawn="1"/>
        </p:nvSpPr>
        <p:spPr>
          <a:xfrm rot="900000">
            <a:off x="7841778" y="-500135"/>
            <a:ext cx="3914186" cy="7999940"/>
          </a:xfrm>
          <a:custGeom>
            <a:avLst/>
            <a:gdLst>
              <a:gd name="connsiteX0" fmla="*/ 3362855 w 3914186"/>
              <a:gd name="connsiteY0" fmla="*/ 0 h 7999940"/>
              <a:gd name="connsiteX1" fmla="*/ 3914186 w 3914186"/>
              <a:gd name="connsiteY1" fmla="*/ 2057597 h 7999940"/>
              <a:gd name="connsiteX2" fmla="*/ 3914185 w 3914186"/>
              <a:gd name="connsiteY2" fmla="*/ 6952194 h 7999940"/>
              <a:gd name="connsiteX3" fmla="*/ 3947 w 3914186"/>
              <a:gd name="connsiteY3" fmla="*/ 7999940 h 7999940"/>
              <a:gd name="connsiteX4" fmla="*/ 0 w 3914186"/>
              <a:gd name="connsiteY4" fmla="*/ 7921778 h 7999940"/>
              <a:gd name="connsiteX5" fmla="*/ 1 w 3914186"/>
              <a:gd name="connsiteY5" fmla="*/ 901074 h 7999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14186" h="7999940">
                <a:moveTo>
                  <a:pt x="3362855" y="0"/>
                </a:moveTo>
                <a:lnTo>
                  <a:pt x="3914186" y="2057597"/>
                </a:lnTo>
                <a:lnTo>
                  <a:pt x="3914185" y="6952194"/>
                </a:lnTo>
                <a:lnTo>
                  <a:pt x="3947" y="7999940"/>
                </a:lnTo>
                <a:lnTo>
                  <a:pt x="0" y="7921778"/>
                </a:lnTo>
                <a:lnTo>
                  <a:pt x="1" y="901074"/>
                </a:lnTo>
                <a:close/>
              </a:path>
            </a:pathLst>
          </a:custGeom>
          <a:solidFill>
            <a:schemeClr val="accent2"/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l"/>
            <a:endParaRPr lang="en-US" sz="1600" err="1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D950733-D386-D461-6995-42A6097FF11E}"/>
              </a:ext>
            </a:extLst>
          </p:cNvPr>
          <p:cNvSpPr txBox="1"/>
          <p:nvPr userDrawn="1"/>
        </p:nvSpPr>
        <p:spPr bwMode="black">
          <a:xfrm>
            <a:off x="613608" y="6367152"/>
            <a:ext cx="4495800" cy="33855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© 2025. All rights reserved. IQVIA</a:t>
            </a:r>
            <a:r>
              <a:rPr lang="en-US" sz="800" baseline="3000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®</a:t>
            </a:r>
            <a:r>
              <a:rPr lang="en-US" sz="80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 is a registered trademark of IQVIA Inc. in the United States, the European Union, and various other countries. </a:t>
            </a:r>
          </a:p>
        </p:txBody>
      </p:sp>
    </p:spTree>
    <p:extLst>
      <p:ext uri="{BB962C8B-B14F-4D97-AF65-F5344CB8AC3E}">
        <p14:creationId xmlns:p14="http://schemas.microsoft.com/office/powerpoint/2010/main" val="2244019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Only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Footer Placeholder 4">
            <a:extLst>
              <a:ext uri="{FF2B5EF4-FFF2-40B4-BE49-F238E27FC236}">
                <a16:creationId xmlns:a16="http://schemas.microsoft.com/office/drawing/2014/main" id="{EBE92459-5CCD-6042-9D0E-BAC9DA03F8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/>
          </a:p>
        </p:txBody>
      </p:sp>
      <p:sp>
        <p:nvSpPr>
          <p:cNvPr id="31" name="Slide Number Placeholder 5">
            <a:extLst>
              <a:ext uri="{FF2B5EF4-FFF2-40B4-BE49-F238E27FC236}">
                <a16:creationId xmlns:a16="http://schemas.microsoft.com/office/drawing/2014/main" id="{75C2CC54-E1EC-4DF9-A3B0-2009DB97279A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>
              <a:solidFill>
                <a:srgbClr val="959CA0"/>
              </a:solidFill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A8B63251-79DB-3544-890F-9DDA614A5D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368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2DEFF783-1996-4984-99EE-7B1AC1AE1A34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>
              <a:solidFill>
                <a:srgbClr val="959C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169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of Contents - IQV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38658025-8660-B74C-8ED5-6D1A405A1A70}"/>
              </a:ext>
            </a:extLst>
          </p:cNvPr>
          <p:cNvSpPr/>
          <p:nvPr/>
        </p:nvSpPr>
        <p:spPr bwMode="gray">
          <a:xfrm>
            <a:off x="353568" y="0"/>
            <a:ext cx="11484864" cy="6858000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/>
          </a:p>
        </p:txBody>
      </p: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FC9B35E8-F292-2B42-952E-06F2F248C60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962418" y="1561892"/>
            <a:ext cx="9163983" cy="4712626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2000"/>
              </a:spcBef>
              <a:buClr>
                <a:schemeClr val="accent1"/>
              </a:buClr>
              <a:buFont typeface="System Font Regular"/>
              <a:buChar char="+"/>
              <a:defRPr sz="18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ClrTx/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Arial 18pt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  <a:p>
            <a:pPr lvl="0"/>
            <a:r>
              <a:rPr lang="en-US"/>
              <a:t>Arial 18pt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</p:txBody>
      </p:sp>
      <p:sp>
        <p:nvSpPr>
          <p:cNvPr id="57" name="Title 3">
            <a:extLst>
              <a:ext uri="{FF2B5EF4-FFF2-40B4-BE49-F238E27FC236}">
                <a16:creationId xmlns:a16="http://schemas.microsoft.com/office/drawing/2014/main" id="{7A9E8FF8-48AE-4B47-8CBF-17FB49CF53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62418" y="823398"/>
            <a:ext cx="9163983" cy="594360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Table of contents or Agenda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A1CD0AD-A634-4EA6-AE67-C63B52CE7B06}"/>
              </a:ext>
            </a:extLst>
          </p:cNvPr>
          <p:cNvGrpSpPr/>
          <p:nvPr/>
        </p:nvGrpSpPr>
        <p:grpSpPr>
          <a:xfrm>
            <a:off x="-1" y="260324"/>
            <a:ext cx="1250388" cy="1575820"/>
            <a:chOff x="-1" y="260324"/>
            <a:chExt cx="1250388" cy="1575820"/>
          </a:xfrm>
          <a:solidFill>
            <a:schemeClr val="accent1"/>
          </a:solidFill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B2E777F5-EFF3-457A-8259-AC8F3FAFC249}"/>
                </a:ext>
              </a:extLst>
            </p:cNvPr>
            <p:cNvGrpSpPr/>
            <p:nvPr/>
          </p:nvGrpSpPr>
          <p:grpSpPr>
            <a:xfrm>
              <a:off x="686264" y="1652391"/>
              <a:ext cx="564123" cy="183753"/>
              <a:chOff x="876236" y="5534957"/>
              <a:chExt cx="1674271" cy="545364"/>
            </a:xfrm>
            <a:grpFill/>
          </p:grpSpPr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B117E7E6-D510-412B-8045-21F2179CDBFD}"/>
                  </a:ext>
                </a:extLst>
              </p:cNvPr>
              <p:cNvSpPr/>
              <p:nvPr/>
            </p:nvSpPr>
            <p:spPr>
              <a:xfrm>
                <a:off x="1154393" y="5534957"/>
                <a:ext cx="1117582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79A544B5-B37E-40F9-A3D1-E4A00DF6E89F}"/>
                  </a:ext>
                </a:extLst>
              </p:cNvPr>
              <p:cNvSpPr/>
              <p:nvPr/>
            </p:nvSpPr>
            <p:spPr>
              <a:xfrm>
                <a:off x="2005143" y="5534957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EF1038BB-A4E9-41A9-B2F4-23E7F5CD6621}"/>
                  </a:ext>
                </a:extLst>
              </p:cNvPr>
              <p:cNvSpPr/>
              <p:nvPr/>
            </p:nvSpPr>
            <p:spPr>
              <a:xfrm>
                <a:off x="876236" y="5534957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029BE464-4CCF-4D58-8077-7337778D29CA}"/>
                </a:ext>
              </a:extLst>
            </p:cNvPr>
            <p:cNvGrpSpPr/>
            <p:nvPr/>
          </p:nvGrpSpPr>
          <p:grpSpPr>
            <a:xfrm>
              <a:off x="864211" y="1304375"/>
              <a:ext cx="386176" cy="183753"/>
              <a:chOff x="1404367" y="4502072"/>
              <a:chExt cx="1146140" cy="545364"/>
            </a:xfrm>
            <a:grpFill/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D0DC8CC7-4C81-439E-B602-330616AC3184}"/>
                  </a:ext>
                </a:extLst>
              </p:cNvPr>
              <p:cNvSpPr/>
              <p:nvPr/>
            </p:nvSpPr>
            <p:spPr>
              <a:xfrm>
                <a:off x="1682197" y="4502072"/>
                <a:ext cx="589775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ECB59EFB-5B99-4637-9821-186308CA811D}"/>
                  </a:ext>
                </a:extLst>
              </p:cNvPr>
              <p:cNvSpPr/>
              <p:nvPr/>
            </p:nvSpPr>
            <p:spPr>
              <a:xfrm>
                <a:off x="2005143" y="4502072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7060CC02-8F6C-45AF-9DBE-33B4EAA77FAE}"/>
                  </a:ext>
                </a:extLst>
              </p:cNvPr>
              <p:cNvSpPr/>
              <p:nvPr/>
            </p:nvSpPr>
            <p:spPr>
              <a:xfrm>
                <a:off x="1404367" y="4502072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</p:grp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EDBE8CF3-142D-438A-880B-7423D1E442C5}"/>
                </a:ext>
              </a:extLst>
            </p:cNvPr>
            <p:cNvGrpSpPr/>
            <p:nvPr/>
          </p:nvGrpSpPr>
          <p:grpSpPr>
            <a:xfrm>
              <a:off x="917753" y="956358"/>
              <a:ext cx="332634" cy="183753"/>
              <a:chOff x="1560101" y="3469185"/>
              <a:chExt cx="987231" cy="545364"/>
            </a:xfrm>
            <a:grpFill/>
          </p:grpSpPr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61D9E7AA-5FDE-45C3-B7AC-F8C06B142069}"/>
                  </a:ext>
                </a:extLst>
              </p:cNvPr>
              <p:cNvSpPr/>
              <p:nvPr/>
            </p:nvSpPr>
            <p:spPr>
              <a:xfrm>
                <a:off x="1560101" y="3469185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13502E5E-1590-4501-977E-A406C72F35D0}"/>
                  </a:ext>
                </a:extLst>
              </p:cNvPr>
              <p:cNvSpPr/>
              <p:nvPr/>
            </p:nvSpPr>
            <p:spPr>
              <a:xfrm>
                <a:off x="1825936" y="3469185"/>
                <a:ext cx="446037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9849375F-4430-4BAF-8CD8-BABE2895B0CD}"/>
                  </a:ext>
                </a:extLst>
              </p:cNvPr>
              <p:cNvSpPr/>
              <p:nvPr/>
            </p:nvSpPr>
            <p:spPr>
              <a:xfrm>
                <a:off x="2001968" y="3469185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</p:grp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7C368109-07EC-4B00-B53E-7AA055EEDBEE}"/>
                </a:ext>
              </a:extLst>
            </p:cNvPr>
            <p:cNvGrpSpPr/>
            <p:nvPr/>
          </p:nvGrpSpPr>
          <p:grpSpPr>
            <a:xfrm>
              <a:off x="868078" y="608341"/>
              <a:ext cx="382309" cy="183753"/>
              <a:chOff x="1415887" y="2436300"/>
              <a:chExt cx="1134663" cy="545364"/>
            </a:xfrm>
            <a:grpFill/>
          </p:grpSpPr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458E032A-AC8B-4235-848E-250F4190B814}"/>
                  </a:ext>
                </a:extLst>
              </p:cNvPr>
              <p:cNvSpPr/>
              <p:nvPr/>
            </p:nvSpPr>
            <p:spPr>
              <a:xfrm>
                <a:off x="2005186" y="2436300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6E7F926D-F5AA-4D9E-9C81-33784AC45D52}"/>
                  </a:ext>
                </a:extLst>
              </p:cNvPr>
              <p:cNvSpPr/>
              <p:nvPr/>
            </p:nvSpPr>
            <p:spPr>
              <a:xfrm>
                <a:off x="1415887" y="2436300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C1912F97-C2EB-4275-9791-4E9C64D9ACD9}"/>
                  </a:ext>
                </a:extLst>
              </p:cNvPr>
              <p:cNvSpPr/>
              <p:nvPr/>
            </p:nvSpPr>
            <p:spPr>
              <a:xfrm>
                <a:off x="1682240" y="2436300"/>
                <a:ext cx="589731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</p:grp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C16323A1-198A-411C-8014-263092240122}"/>
                </a:ext>
              </a:extLst>
            </p:cNvPr>
            <p:cNvGrpSpPr/>
            <p:nvPr/>
          </p:nvGrpSpPr>
          <p:grpSpPr>
            <a:xfrm>
              <a:off x="693506" y="260324"/>
              <a:ext cx="556881" cy="183753"/>
              <a:chOff x="898206" y="1403413"/>
              <a:chExt cx="1652778" cy="545364"/>
            </a:xfrm>
            <a:grpFill/>
          </p:grpSpPr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EBCE0676-4E25-4F10-A07B-A47F92C7CF81}"/>
                  </a:ext>
                </a:extLst>
              </p:cNvPr>
              <p:cNvSpPr/>
              <p:nvPr/>
            </p:nvSpPr>
            <p:spPr>
              <a:xfrm>
                <a:off x="2005620" y="1403413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54E9DB86-0937-4D11-B319-669FF994439C}"/>
                  </a:ext>
                </a:extLst>
              </p:cNvPr>
              <p:cNvSpPr/>
              <p:nvPr/>
            </p:nvSpPr>
            <p:spPr>
              <a:xfrm>
                <a:off x="898206" y="1403413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3D6AB82A-C88A-4E42-B5CF-C687B3371284}"/>
                  </a:ext>
                </a:extLst>
              </p:cNvPr>
              <p:cNvSpPr/>
              <p:nvPr/>
            </p:nvSpPr>
            <p:spPr>
              <a:xfrm>
                <a:off x="1164538" y="1403413"/>
                <a:ext cx="1117581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</p:grp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754DFB64-FFE8-4762-8BD2-6D5B67A56394}"/>
                </a:ext>
              </a:extLst>
            </p:cNvPr>
            <p:cNvSpPr/>
            <p:nvPr/>
          </p:nvSpPr>
          <p:spPr>
            <a:xfrm>
              <a:off x="0" y="260324"/>
              <a:ext cx="550424" cy="183006"/>
            </a:xfrm>
            <a:custGeom>
              <a:avLst/>
              <a:gdLst>
                <a:gd name="connsiteX0" fmla="*/ 0 w 550424"/>
                <a:gd name="connsiteY0" fmla="*/ 0 h 183006"/>
                <a:gd name="connsiteX1" fmla="*/ 456956 w 550424"/>
                <a:gd name="connsiteY1" fmla="*/ 0 h 183006"/>
                <a:gd name="connsiteX2" fmla="*/ 456956 w 550424"/>
                <a:gd name="connsiteY2" fmla="*/ 397 h 183006"/>
                <a:gd name="connsiteX3" fmla="*/ 458921 w 550424"/>
                <a:gd name="connsiteY3" fmla="*/ 0 h 183006"/>
                <a:gd name="connsiteX4" fmla="*/ 550424 w 550424"/>
                <a:gd name="connsiteY4" fmla="*/ 91503 h 183006"/>
                <a:gd name="connsiteX5" fmla="*/ 458921 w 550424"/>
                <a:gd name="connsiteY5" fmla="*/ 183006 h 183006"/>
                <a:gd name="connsiteX6" fmla="*/ 456956 w 550424"/>
                <a:gd name="connsiteY6" fmla="*/ 182609 h 183006"/>
                <a:gd name="connsiteX7" fmla="*/ 456956 w 550424"/>
                <a:gd name="connsiteY7" fmla="*/ 183006 h 183006"/>
                <a:gd name="connsiteX8" fmla="*/ 0 w 550424"/>
                <a:gd name="connsiteY8" fmla="*/ 183006 h 183006"/>
                <a:gd name="connsiteX9" fmla="*/ 0 w 550424"/>
                <a:gd name="connsiteY9" fmla="*/ 0 h 183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0424" h="183006">
                  <a:moveTo>
                    <a:pt x="0" y="0"/>
                  </a:moveTo>
                  <a:lnTo>
                    <a:pt x="456956" y="0"/>
                  </a:lnTo>
                  <a:lnTo>
                    <a:pt x="456956" y="397"/>
                  </a:lnTo>
                  <a:lnTo>
                    <a:pt x="458921" y="0"/>
                  </a:lnTo>
                  <a:cubicBezTo>
                    <a:pt x="509457" y="0"/>
                    <a:pt x="550424" y="40967"/>
                    <a:pt x="550424" y="91503"/>
                  </a:cubicBezTo>
                  <a:cubicBezTo>
                    <a:pt x="550424" y="142039"/>
                    <a:pt x="509457" y="183006"/>
                    <a:pt x="458921" y="183006"/>
                  </a:cubicBezTo>
                  <a:lnTo>
                    <a:pt x="456956" y="182609"/>
                  </a:lnTo>
                  <a:lnTo>
                    <a:pt x="456956" y="183006"/>
                  </a:lnTo>
                  <a:lnTo>
                    <a:pt x="0" y="18300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82D6BF1B-7B4E-4715-B3AA-0137D5565B61}"/>
                </a:ext>
              </a:extLst>
            </p:cNvPr>
            <p:cNvSpPr/>
            <p:nvPr/>
          </p:nvSpPr>
          <p:spPr>
            <a:xfrm>
              <a:off x="-1" y="608341"/>
              <a:ext cx="733596" cy="182880"/>
            </a:xfrm>
            <a:custGeom>
              <a:avLst/>
              <a:gdLst>
                <a:gd name="connsiteX0" fmla="*/ 0 w 733596"/>
                <a:gd name="connsiteY0" fmla="*/ 0 h 182880"/>
                <a:gd name="connsiteX1" fmla="*/ 642156 w 733596"/>
                <a:gd name="connsiteY1" fmla="*/ 0 h 182880"/>
                <a:gd name="connsiteX2" fmla="*/ 733596 w 733596"/>
                <a:gd name="connsiteY2" fmla="*/ 91440 h 182880"/>
                <a:gd name="connsiteX3" fmla="*/ 642156 w 733596"/>
                <a:gd name="connsiteY3" fmla="*/ 182880 h 182880"/>
                <a:gd name="connsiteX4" fmla="*/ 0 w 733596"/>
                <a:gd name="connsiteY4" fmla="*/ 182880 h 182880"/>
                <a:gd name="connsiteX5" fmla="*/ 0 w 733596"/>
                <a:gd name="connsiteY5" fmla="*/ 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3596" h="182880">
                  <a:moveTo>
                    <a:pt x="0" y="0"/>
                  </a:moveTo>
                  <a:lnTo>
                    <a:pt x="642156" y="0"/>
                  </a:lnTo>
                  <a:cubicBezTo>
                    <a:pt x="692657" y="0"/>
                    <a:pt x="733596" y="40939"/>
                    <a:pt x="733596" y="91440"/>
                  </a:cubicBezTo>
                  <a:cubicBezTo>
                    <a:pt x="733596" y="141941"/>
                    <a:pt x="692657" y="182880"/>
                    <a:pt x="642156" y="182880"/>
                  </a:cubicBezTo>
                  <a:lnTo>
                    <a:pt x="0" y="18288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DFFECD78-AD3E-430A-825C-361F3F0A6DF1}"/>
                </a:ext>
              </a:extLst>
            </p:cNvPr>
            <p:cNvSpPr/>
            <p:nvPr/>
          </p:nvSpPr>
          <p:spPr>
            <a:xfrm>
              <a:off x="0" y="952508"/>
              <a:ext cx="786403" cy="183006"/>
            </a:xfrm>
            <a:custGeom>
              <a:avLst/>
              <a:gdLst>
                <a:gd name="connsiteX0" fmla="*/ 0 w 786403"/>
                <a:gd name="connsiteY0" fmla="*/ 0 h 183006"/>
                <a:gd name="connsiteX1" fmla="*/ 692936 w 786403"/>
                <a:gd name="connsiteY1" fmla="*/ 0 h 183006"/>
                <a:gd name="connsiteX2" fmla="*/ 692936 w 786403"/>
                <a:gd name="connsiteY2" fmla="*/ 397 h 183006"/>
                <a:gd name="connsiteX3" fmla="*/ 694900 w 786403"/>
                <a:gd name="connsiteY3" fmla="*/ 0 h 183006"/>
                <a:gd name="connsiteX4" fmla="*/ 786403 w 786403"/>
                <a:gd name="connsiteY4" fmla="*/ 91503 h 183006"/>
                <a:gd name="connsiteX5" fmla="*/ 694900 w 786403"/>
                <a:gd name="connsiteY5" fmla="*/ 183006 h 183006"/>
                <a:gd name="connsiteX6" fmla="*/ 692936 w 786403"/>
                <a:gd name="connsiteY6" fmla="*/ 182610 h 183006"/>
                <a:gd name="connsiteX7" fmla="*/ 692936 w 786403"/>
                <a:gd name="connsiteY7" fmla="*/ 183006 h 183006"/>
                <a:gd name="connsiteX8" fmla="*/ 0 w 786403"/>
                <a:gd name="connsiteY8" fmla="*/ 183006 h 183006"/>
                <a:gd name="connsiteX9" fmla="*/ 0 w 786403"/>
                <a:gd name="connsiteY9" fmla="*/ 0 h 183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6403" h="183006">
                  <a:moveTo>
                    <a:pt x="0" y="0"/>
                  </a:moveTo>
                  <a:lnTo>
                    <a:pt x="692936" y="0"/>
                  </a:lnTo>
                  <a:lnTo>
                    <a:pt x="692936" y="397"/>
                  </a:lnTo>
                  <a:lnTo>
                    <a:pt x="694900" y="0"/>
                  </a:lnTo>
                  <a:cubicBezTo>
                    <a:pt x="745436" y="0"/>
                    <a:pt x="786403" y="40967"/>
                    <a:pt x="786403" y="91503"/>
                  </a:cubicBezTo>
                  <a:cubicBezTo>
                    <a:pt x="786403" y="142039"/>
                    <a:pt x="745436" y="183006"/>
                    <a:pt x="694900" y="183006"/>
                  </a:cubicBezTo>
                  <a:lnTo>
                    <a:pt x="692936" y="182610"/>
                  </a:lnTo>
                  <a:lnTo>
                    <a:pt x="692936" y="183006"/>
                  </a:lnTo>
                  <a:lnTo>
                    <a:pt x="0" y="18300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01864E2F-2224-4B8D-A54C-010E70A5006D}"/>
                </a:ext>
              </a:extLst>
            </p:cNvPr>
            <p:cNvSpPr/>
            <p:nvPr/>
          </p:nvSpPr>
          <p:spPr>
            <a:xfrm>
              <a:off x="-1" y="1304902"/>
              <a:ext cx="733596" cy="182880"/>
            </a:xfrm>
            <a:custGeom>
              <a:avLst/>
              <a:gdLst>
                <a:gd name="connsiteX0" fmla="*/ 0 w 733596"/>
                <a:gd name="connsiteY0" fmla="*/ 0 h 182880"/>
                <a:gd name="connsiteX1" fmla="*/ 642156 w 733596"/>
                <a:gd name="connsiteY1" fmla="*/ 0 h 182880"/>
                <a:gd name="connsiteX2" fmla="*/ 733596 w 733596"/>
                <a:gd name="connsiteY2" fmla="*/ 91440 h 182880"/>
                <a:gd name="connsiteX3" fmla="*/ 642156 w 733596"/>
                <a:gd name="connsiteY3" fmla="*/ 182880 h 182880"/>
                <a:gd name="connsiteX4" fmla="*/ 0 w 733596"/>
                <a:gd name="connsiteY4" fmla="*/ 182880 h 182880"/>
                <a:gd name="connsiteX5" fmla="*/ 0 w 733596"/>
                <a:gd name="connsiteY5" fmla="*/ 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3596" h="182880">
                  <a:moveTo>
                    <a:pt x="0" y="0"/>
                  </a:moveTo>
                  <a:lnTo>
                    <a:pt x="642156" y="0"/>
                  </a:lnTo>
                  <a:cubicBezTo>
                    <a:pt x="692657" y="0"/>
                    <a:pt x="733596" y="40939"/>
                    <a:pt x="733596" y="91440"/>
                  </a:cubicBezTo>
                  <a:cubicBezTo>
                    <a:pt x="733596" y="141941"/>
                    <a:pt x="692657" y="182880"/>
                    <a:pt x="642156" y="182880"/>
                  </a:cubicBezTo>
                  <a:lnTo>
                    <a:pt x="0" y="18288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8652EA3D-B91A-4960-BC33-8380D943F8F9}"/>
                </a:ext>
              </a:extLst>
            </p:cNvPr>
            <p:cNvSpPr/>
            <p:nvPr/>
          </p:nvSpPr>
          <p:spPr>
            <a:xfrm>
              <a:off x="0" y="1649603"/>
              <a:ext cx="550424" cy="183006"/>
            </a:xfrm>
            <a:custGeom>
              <a:avLst/>
              <a:gdLst>
                <a:gd name="connsiteX0" fmla="*/ 0 w 550424"/>
                <a:gd name="connsiteY0" fmla="*/ 0 h 183006"/>
                <a:gd name="connsiteX1" fmla="*/ 456956 w 550424"/>
                <a:gd name="connsiteY1" fmla="*/ 0 h 183006"/>
                <a:gd name="connsiteX2" fmla="*/ 456956 w 550424"/>
                <a:gd name="connsiteY2" fmla="*/ 397 h 183006"/>
                <a:gd name="connsiteX3" fmla="*/ 458921 w 550424"/>
                <a:gd name="connsiteY3" fmla="*/ 0 h 183006"/>
                <a:gd name="connsiteX4" fmla="*/ 550424 w 550424"/>
                <a:gd name="connsiteY4" fmla="*/ 91503 h 183006"/>
                <a:gd name="connsiteX5" fmla="*/ 458921 w 550424"/>
                <a:gd name="connsiteY5" fmla="*/ 183006 h 183006"/>
                <a:gd name="connsiteX6" fmla="*/ 456956 w 550424"/>
                <a:gd name="connsiteY6" fmla="*/ 182609 h 183006"/>
                <a:gd name="connsiteX7" fmla="*/ 456956 w 550424"/>
                <a:gd name="connsiteY7" fmla="*/ 183006 h 183006"/>
                <a:gd name="connsiteX8" fmla="*/ 0 w 550424"/>
                <a:gd name="connsiteY8" fmla="*/ 183006 h 183006"/>
                <a:gd name="connsiteX9" fmla="*/ 0 w 550424"/>
                <a:gd name="connsiteY9" fmla="*/ 0 h 183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0424" h="183006">
                  <a:moveTo>
                    <a:pt x="0" y="0"/>
                  </a:moveTo>
                  <a:lnTo>
                    <a:pt x="456956" y="0"/>
                  </a:lnTo>
                  <a:lnTo>
                    <a:pt x="456956" y="397"/>
                  </a:lnTo>
                  <a:lnTo>
                    <a:pt x="458921" y="0"/>
                  </a:lnTo>
                  <a:cubicBezTo>
                    <a:pt x="509457" y="0"/>
                    <a:pt x="550424" y="40967"/>
                    <a:pt x="550424" y="91503"/>
                  </a:cubicBezTo>
                  <a:cubicBezTo>
                    <a:pt x="550424" y="142039"/>
                    <a:pt x="509457" y="183006"/>
                    <a:pt x="458921" y="183006"/>
                  </a:cubicBezTo>
                  <a:lnTo>
                    <a:pt x="456956" y="182609"/>
                  </a:lnTo>
                  <a:lnTo>
                    <a:pt x="456956" y="183006"/>
                  </a:lnTo>
                  <a:lnTo>
                    <a:pt x="0" y="18300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</p:grpSp>
      <p:sp>
        <p:nvSpPr>
          <p:cNvPr id="56" name="Slide Number Placeholder 5">
            <a:extLst>
              <a:ext uri="{FF2B5EF4-FFF2-40B4-BE49-F238E27FC236}">
                <a16:creationId xmlns:a16="http://schemas.microsoft.com/office/drawing/2014/main" id="{030699F5-6B57-4BC7-B774-B8F85B96214D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>
              <a:solidFill>
                <a:srgbClr val="959CA0"/>
              </a:solidFill>
            </a:endParaRPr>
          </a:p>
        </p:txBody>
      </p:sp>
      <p:pic>
        <p:nvPicPr>
          <p:cNvPr id="34" name="Graphic 33">
            <a:extLst>
              <a:ext uri="{FF2B5EF4-FFF2-40B4-BE49-F238E27FC236}">
                <a16:creationId xmlns:a16="http://schemas.microsoft.com/office/drawing/2014/main" id="{18FC357D-3DB1-1B43-8FB6-6F70286F74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684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of Contents_Two Column - IQV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38658025-8660-B74C-8ED5-6D1A405A1A70}"/>
              </a:ext>
            </a:extLst>
          </p:cNvPr>
          <p:cNvSpPr/>
          <p:nvPr/>
        </p:nvSpPr>
        <p:spPr bwMode="gray">
          <a:xfrm>
            <a:off x="353568" y="0"/>
            <a:ext cx="11484864" cy="6858000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/>
          </a:p>
        </p:txBody>
      </p: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FC9B35E8-F292-2B42-952E-06F2F248C60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962418" y="1561892"/>
            <a:ext cx="4442783" cy="4712626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2000"/>
              </a:spcBef>
              <a:buClr>
                <a:schemeClr val="accent1"/>
              </a:buClr>
              <a:buFont typeface="System Font Regular"/>
              <a:buChar char="+"/>
              <a:defRPr sz="18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ClrTx/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Arial 18pt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  <a:p>
            <a:pPr lvl="0"/>
            <a:r>
              <a:rPr lang="en-US"/>
              <a:t>Arial 18pt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</p:txBody>
      </p:sp>
      <p:sp>
        <p:nvSpPr>
          <p:cNvPr id="57" name="Title 3">
            <a:extLst>
              <a:ext uri="{FF2B5EF4-FFF2-40B4-BE49-F238E27FC236}">
                <a16:creationId xmlns:a16="http://schemas.microsoft.com/office/drawing/2014/main" id="{7A9E8FF8-48AE-4B47-8CBF-17FB49CF53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62418" y="823398"/>
            <a:ext cx="9163983" cy="594360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Table of contents or Agenda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A1CD0AD-A634-4EA6-AE67-C63B52CE7B06}"/>
              </a:ext>
            </a:extLst>
          </p:cNvPr>
          <p:cNvGrpSpPr/>
          <p:nvPr/>
        </p:nvGrpSpPr>
        <p:grpSpPr>
          <a:xfrm>
            <a:off x="-1" y="260324"/>
            <a:ext cx="1250388" cy="1575820"/>
            <a:chOff x="-1" y="260324"/>
            <a:chExt cx="1250388" cy="1575820"/>
          </a:xfrm>
          <a:solidFill>
            <a:schemeClr val="accent1"/>
          </a:solidFill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B2E777F5-EFF3-457A-8259-AC8F3FAFC249}"/>
                </a:ext>
              </a:extLst>
            </p:cNvPr>
            <p:cNvGrpSpPr/>
            <p:nvPr/>
          </p:nvGrpSpPr>
          <p:grpSpPr>
            <a:xfrm>
              <a:off x="686264" y="1652391"/>
              <a:ext cx="564123" cy="183753"/>
              <a:chOff x="876236" y="5534957"/>
              <a:chExt cx="1674271" cy="545364"/>
            </a:xfrm>
            <a:grpFill/>
          </p:grpSpPr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B117E7E6-D510-412B-8045-21F2179CDBFD}"/>
                  </a:ext>
                </a:extLst>
              </p:cNvPr>
              <p:cNvSpPr/>
              <p:nvPr/>
            </p:nvSpPr>
            <p:spPr>
              <a:xfrm>
                <a:off x="1154393" y="5534957"/>
                <a:ext cx="1117582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79A544B5-B37E-40F9-A3D1-E4A00DF6E89F}"/>
                  </a:ext>
                </a:extLst>
              </p:cNvPr>
              <p:cNvSpPr/>
              <p:nvPr/>
            </p:nvSpPr>
            <p:spPr>
              <a:xfrm>
                <a:off x="2005143" y="5534957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EF1038BB-A4E9-41A9-B2F4-23E7F5CD6621}"/>
                  </a:ext>
                </a:extLst>
              </p:cNvPr>
              <p:cNvSpPr/>
              <p:nvPr/>
            </p:nvSpPr>
            <p:spPr>
              <a:xfrm>
                <a:off x="876236" y="5534957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029BE464-4CCF-4D58-8077-7337778D29CA}"/>
                </a:ext>
              </a:extLst>
            </p:cNvPr>
            <p:cNvGrpSpPr/>
            <p:nvPr/>
          </p:nvGrpSpPr>
          <p:grpSpPr>
            <a:xfrm>
              <a:off x="864211" y="1304375"/>
              <a:ext cx="386176" cy="183753"/>
              <a:chOff x="1404367" y="4502072"/>
              <a:chExt cx="1146140" cy="545364"/>
            </a:xfrm>
            <a:grpFill/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D0DC8CC7-4C81-439E-B602-330616AC3184}"/>
                  </a:ext>
                </a:extLst>
              </p:cNvPr>
              <p:cNvSpPr/>
              <p:nvPr/>
            </p:nvSpPr>
            <p:spPr>
              <a:xfrm>
                <a:off x="1682197" y="4502072"/>
                <a:ext cx="589775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ECB59EFB-5B99-4637-9821-186308CA811D}"/>
                  </a:ext>
                </a:extLst>
              </p:cNvPr>
              <p:cNvSpPr/>
              <p:nvPr/>
            </p:nvSpPr>
            <p:spPr>
              <a:xfrm>
                <a:off x="2005143" y="4502072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7060CC02-8F6C-45AF-9DBE-33B4EAA77FAE}"/>
                  </a:ext>
                </a:extLst>
              </p:cNvPr>
              <p:cNvSpPr/>
              <p:nvPr/>
            </p:nvSpPr>
            <p:spPr>
              <a:xfrm>
                <a:off x="1404367" y="4502072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</p:grp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EDBE8CF3-142D-438A-880B-7423D1E442C5}"/>
                </a:ext>
              </a:extLst>
            </p:cNvPr>
            <p:cNvGrpSpPr/>
            <p:nvPr/>
          </p:nvGrpSpPr>
          <p:grpSpPr>
            <a:xfrm>
              <a:off x="917753" y="956358"/>
              <a:ext cx="332634" cy="183753"/>
              <a:chOff x="1560101" y="3469185"/>
              <a:chExt cx="987231" cy="545364"/>
            </a:xfrm>
            <a:grpFill/>
          </p:grpSpPr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61D9E7AA-5FDE-45C3-B7AC-F8C06B142069}"/>
                  </a:ext>
                </a:extLst>
              </p:cNvPr>
              <p:cNvSpPr/>
              <p:nvPr/>
            </p:nvSpPr>
            <p:spPr>
              <a:xfrm>
                <a:off x="1560101" y="3469185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13502E5E-1590-4501-977E-A406C72F35D0}"/>
                  </a:ext>
                </a:extLst>
              </p:cNvPr>
              <p:cNvSpPr/>
              <p:nvPr/>
            </p:nvSpPr>
            <p:spPr>
              <a:xfrm>
                <a:off x="1825936" y="3469185"/>
                <a:ext cx="446037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9849375F-4430-4BAF-8CD8-BABE2895B0CD}"/>
                  </a:ext>
                </a:extLst>
              </p:cNvPr>
              <p:cNvSpPr/>
              <p:nvPr/>
            </p:nvSpPr>
            <p:spPr>
              <a:xfrm>
                <a:off x="2001968" y="3469185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</p:grp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7C368109-07EC-4B00-B53E-7AA055EEDBEE}"/>
                </a:ext>
              </a:extLst>
            </p:cNvPr>
            <p:cNvGrpSpPr/>
            <p:nvPr/>
          </p:nvGrpSpPr>
          <p:grpSpPr>
            <a:xfrm>
              <a:off x="868078" y="608341"/>
              <a:ext cx="382309" cy="183753"/>
              <a:chOff x="1415887" y="2436300"/>
              <a:chExt cx="1134663" cy="545364"/>
            </a:xfrm>
            <a:grpFill/>
          </p:grpSpPr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458E032A-AC8B-4235-848E-250F4190B814}"/>
                  </a:ext>
                </a:extLst>
              </p:cNvPr>
              <p:cNvSpPr/>
              <p:nvPr/>
            </p:nvSpPr>
            <p:spPr>
              <a:xfrm>
                <a:off x="2005186" y="2436300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6E7F926D-F5AA-4D9E-9C81-33784AC45D52}"/>
                  </a:ext>
                </a:extLst>
              </p:cNvPr>
              <p:cNvSpPr/>
              <p:nvPr/>
            </p:nvSpPr>
            <p:spPr>
              <a:xfrm>
                <a:off x="1415887" y="2436300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C1912F97-C2EB-4275-9791-4E9C64D9ACD9}"/>
                  </a:ext>
                </a:extLst>
              </p:cNvPr>
              <p:cNvSpPr/>
              <p:nvPr/>
            </p:nvSpPr>
            <p:spPr>
              <a:xfrm>
                <a:off x="1682240" y="2436300"/>
                <a:ext cx="589731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</p:grp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C16323A1-198A-411C-8014-263092240122}"/>
                </a:ext>
              </a:extLst>
            </p:cNvPr>
            <p:cNvGrpSpPr/>
            <p:nvPr/>
          </p:nvGrpSpPr>
          <p:grpSpPr>
            <a:xfrm>
              <a:off x="693506" y="260324"/>
              <a:ext cx="556881" cy="183753"/>
              <a:chOff x="898206" y="1403413"/>
              <a:chExt cx="1652778" cy="545364"/>
            </a:xfrm>
            <a:grpFill/>
          </p:grpSpPr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EBCE0676-4E25-4F10-A07B-A47F92C7CF81}"/>
                  </a:ext>
                </a:extLst>
              </p:cNvPr>
              <p:cNvSpPr/>
              <p:nvPr/>
            </p:nvSpPr>
            <p:spPr>
              <a:xfrm>
                <a:off x="2005620" y="1403413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54E9DB86-0937-4D11-B319-669FF994439C}"/>
                  </a:ext>
                </a:extLst>
              </p:cNvPr>
              <p:cNvSpPr/>
              <p:nvPr/>
            </p:nvSpPr>
            <p:spPr>
              <a:xfrm>
                <a:off x="898206" y="1403413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3D6AB82A-C88A-4E42-B5CF-C687B3371284}"/>
                  </a:ext>
                </a:extLst>
              </p:cNvPr>
              <p:cNvSpPr/>
              <p:nvPr/>
            </p:nvSpPr>
            <p:spPr>
              <a:xfrm>
                <a:off x="1164538" y="1403413"/>
                <a:ext cx="1117581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</p:grp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754DFB64-FFE8-4762-8BD2-6D5B67A56394}"/>
                </a:ext>
              </a:extLst>
            </p:cNvPr>
            <p:cNvSpPr/>
            <p:nvPr/>
          </p:nvSpPr>
          <p:spPr>
            <a:xfrm>
              <a:off x="0" y="260324"/>
              <a:ext cx="550424" cy="183006"/>
            </a:xfrm>
            <a:custGeom>
              <a:avLst/>
              <a:gdLst>
                <a:gd name="connsiteX0" fmla="*/ 0 w 550424"/>
                <a:gd name="connsiteY0" fmla="*/ 0 h 183006"/>
                <a:gd name="connsiteX1" fmla="*/ 456956 w 550424"/>
                <a:gd name="connsiteY1" fmla="*/ 0 h 183006"/>
                <a:gd name="connsiteX2" fmla="*/ 456956 w 550424"/>
                <a:gd name="connsiteY2" fmla="*/ 397 h 183006"/>
                <a:gd name="connsiteX3" fmla="*/ 458921 w 550424"/>
                <a:gd name="connsiteY3" fmla="*/ 0 h 183006"/>
                <a:gd name="connsiteX4" fmla="*/ 550424 w 550424"/>
                <a:gd name="connsiteY4" fmla="*/ 91503 h 183006"/>
                <a:gd name="connsiteX5" fmla="*/ 458921 w 550424"/>
                <a:gd name="connsiteY5" fmla="*/ 183006 h 183006"/>
                <a:gd name="connsiteX6" fmla="*/ 456956 w 550424"/>
                <a:gd name="connsiteY6" fmla="*/ 182609 h 183006"/>
                <a:gd name="connsiteX7" fmla="*/ 456956 w 550424"/>
                <a:gd name="connsiteY7" fmla="*/ 183006 h 183006"/>
                <a:gd name="connsiteX8" fmla="*/ 0 w 550424"/>
                <a:gd name="connsiteY8" fmla="*/ 183006 h 183006"/>
                <a:gd name="connsiteX9" fmla="*/ 0 w 550424"/>
                <a:gd name="connsiteY9" fmla="*/ 0 h 183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0424" h="183006">
                  <a:moveTo>
                    <a:pt x="0" y="0"/>
                  </a:moveTo>
                  <a:lnTo>
                    <a:pt x="456956" y="0"/>
                  </a:lnTo>
                  <a:lnTo>
                    <a:pt x="456956" y="397"/>
                  </a:lnTo>
                  <a:lnTo>
                    <a:pt x="458921" y="0"/>
                  </a:lnTo>
                  <a:cubicBezTo>
                    <a:pt x="509457" y="0"/>
                    <a:pt x="550424" y="40967"/>
                    <a:pt x="550424" y="91503"/>
                  </a:cubicBezTo>
                  <a:cubicBezTo>
                    <a:pt x="550424" y="142039"/>
                    <a:pt x="509457" y="183006"/>
                    <a:pt x="458921" y="183006"/>
                  </a:cubicBezTo>
                  <a:lnTo>
                    <a:pt x="456956" y="182609"/>
                  </a:lnTo>
                  <a:lnTo>
                    <a:pt x="456956" y="183006"/>
                  </a:lnTo>
                  <a:lnTo>
                    <a:pt x="0" y="18300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82D6BF1B-7B4E-4715-B3AA-0137D5565B61}"/>
                </a:ext>
              </a:extLst>
            </p:cNvPr>
            <p:cNvSpPr/>
            <p:nvPr/>
          </p:nvSpPr>
          <p:spPr>
            <a:xfrm>
              <a:off x="-1" y="608341"/>
              <a:ext cx="733596" cy="182880"/>
            </a:xfrm>
            <a:custGeom>
              <a:avLst/>
              <a:gdLst>
                <a:gd name="connsiteX0" fmla="*/ 0 w 733596"/>
                <a:gd name="connsiteY0" fmla="*/ 0 h 182880"/>
                <a:gd name="connsiteX1" fmla="*/ 642156 w 733596"/>
                <a:gd name="connsiteY1" fmla="*/ 0 h 182880"/>
                <a:gd name="connsiteX2" fmla="*/ 733596 w 733596"/>
                <a:gd name="connsiteY2" fmla="*/ 91440 h 182880"/>
                <a:gd name="connsiteX3" fmla="*/ 642156 w 733596"/>
                <a:gd name="connsiteY3" fmla="*/ 182880 h 182880"/>
                <a:gd name="connsiteX4" fmla="*/ 0 w 733596"/>
                <a:gd name="connsiteY4" fmla="*/ 182880 h 182880"/>
                <a:gd name="connsiteX5" fmla="*/ 0 w 733596"/>
                <a:gd name="connsiteY5" fmla="*/ 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3596" h="182880">
                  <a:moveTo>
                    <a:pt x="0" y="0"/>
                  </a:moveTo>
                  <a:lnTo>
                    <a:pt x="642156" y="0"/>
                  </a:lnTo>
                  <a:cubicBezTo>
                    <a:pt x="692657" y="0"/>
                    <a:pt x="733596" y="40939"/>
                    <a:pt x="733596" y="91440"/>
                  </a:cubicBezTo>
                  <a:cubicBezTo>
                    <a:pt x="733596" y="141941"/>
                    <a:pt x="692657" y="182880"/>
                    <a:pt x="642156" y="182880"/>
                  </a:cubicBezTo>
                  <a:lnTo>
                    <a:pt x="0" y="18288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DFFECD78-AD3E-430A-825C-361F3F0A6DF1}"/>
                </a:ext>
              </a:extLst>
            </p:cNvPr>
            <p:cNvSpPr/>
            <p:nvPr/>
          </p:nvSpPr>
          <p:spPr>
            <a:xfrm>
              <a:off x="0" y="952508"/>
              <a:ext cx="786403" cy="183006"/>
            </a:xfrm>
            <a:custGeom>
              <a:avLst/>
              <a:gdLst>
                <a:gd name="connsiteX0" fmla="*/ 0 w 786403"/>
                <a:gd name="connsiteY0" fmla="*/ 0 h 183006"/>
                <a:gd name="connsiteX1" fmla="*/ 692936 w 786403"/>
                <a:gd name="connsiteY1" fmla="*/ 0 h 183006"/>
                <a:gd name="connsiteX2" fmla="*/ 692936 w 786403"/>
                <a:gd name="connsiteY2" fmla="*/ 397 h 183006"/>
                <a:gd name="connsiteX3" fmla="*/ 694900 w 786403"/>
                <a:gd name="connsiteY3" fmla="*/ 0 h 183006"/>
                <a:gd name="connsiteX4" fmla="*/ 786403 w 786403"/>
                <a:gd name="connsiteY4" fmla="*/ 91503 h 183006"/>
                <a:gd name="connsiteX5" fmla="*/ 694900 w 786403"/>
                <a:gd name="connsiteY5" fmla="*/ 183006 h 183006"/>
                <a:gd name="connsiteX6" fmla="*/ 692936 w 786403"/>
                <a:gd name="connsiteY6" fmla="*/ 182610 h 183006"/>
                <a:gd name="connsiteX7" fmla="*/ 692936 w 786403"/>
                <a:gd name="connsiteY7" fmla="*/ 183006 h 183006"/>
                <a:gd name="connsiteX8" fmla="*/ 0 w 786403"/>
                <a:gd name="connsiteY8" fmla="*/ 183006 h 183006"/>
                <a:gd name="connsiteX9" fmla="*/ 0 w 786403"/>
                <a:gd name="connsiteY9" fmla="*/ 0 h 183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6403" h="183006">
                  <a:moveTo>
                    <a:pt x="0" y="0"/>
                  </a:moveTo>
                  <a:lnTo>
                    <a:pt x="692936" y="0"/>
                  </a:lnTo>
                  <a:lnTo>
                    <a:pt x="692936" y="397"/>
                  </a:lnTo>
                  <a:lnTo>
                    <a:pt x="694900" y="0"/>
                  </a:lnTo>
                  <a:cubicBezTo>
                    <a:pt x="745436" y="0"/>
                    <a:pt x="786403" y="40967"/>
                    <a:pt x="786403" y="91503"/>
                  </a:cubicBezTo>
                  <a:cubicBezTo>
                    <a:pt x="786403" y="142039"/>
                    <a:pt x="745436" y="183006"/>
                    <a:pt x="694900" y="183006"/>
                  </a:cubicBezTo>
                  <a:lnTo>
                    <a:pt x="692936" y="182610"/>
                  </a:lnTo>
                  <a:lnTo>
                    <a:pt x="692936" y="183006"/>
                  </a:lnTo>
                  <a:lnTo>
                    <a:pt x="0" y="18300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01864E2F-2224-4B8D-A54C-010E70A5006D}"/>
                </a:ext>
              </a:extLst>
            </p:cNvPr>
            <p:cNvSpPr/>
            <p:nvPr/>
          </p:nvSpPr>
          <p:spPr>
            <a:xfrm>
              <a:off x="-1" y="1304902"/>
              <a:ext cx="733596" cy="182880"/>
            </a:xfrm>
            <a:custGeom>
              <a:avLst/>
              <a:gdLst>
                <a:gd name="connsiteX0" fmla="*/ 0 w 733596"/>
                <a:gd name="connsiteY0" fmla="*/ 0 h 182880"/>
                <a:gd name="connsiteX1" fmla="*/ 642156 w 733596"/>
                <a:gd name="connsiteY1" fmla="*/ 0 h 182880"/>
                <a:gd name="connsiteX2" fmla="*/ 733596 w 733596"/>
                <a:gd name="connsiteY2" fmla="*/ 91440 h 182880"/>
                <a:gd name="connsiteX3" fmla="*/ 642156 w 733596"/>
                <a:gd name="connsiteY3" fmla="*/ 182880 h 182880"/>
                <a:gd name="connsiteX4" fmla="*/ 0 w 733596"/>
                <a:gd name="connsiteY4" fmla="*/ 182880 h 182880"/>
                <a:gd name="connsiteX5" fmla="*/ 0 w 733596"/>
                <a:gd name="connsiteY5" fmla="*/ 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3596" h="182880">
                  <a:moveTo>
                    <a:pt x="0" y="0"/>
                  </a:moveTo>
                  <a:lnTo>
                    <a:pt x="642156" y="0"/>
                  </a:lnTo>
                  <a:cubicBezTo>
                    <a:pt x="692657" y="0"/>
                    <a:pt x="733596" y="40939"/>
                    <a:pt x="733596" y="91440"/>
                  </a:cubicBezTo>
                  <a:cubicBezTo>
                    <a:pt x="733596" y="141941"/>
                    <a:pt x="692657" y="182880"/>
                    <a:pt x="642156" y="182880"/>
                  </a:cubicBezTo>
                  <a:lnTo>
                    <a:pt x="0" y="18288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8652EA3D-B91A-4960-BC33-8380D943F8F9}"/>
                </a:ext>
              </a:extLst>
            </p:cNvPr>
            <p:cNvSpPr/>
            <p:nvPr/>
          </p:nvSpPr>
          <p:spPr>
            <a:xfrm>
              <a:off x="0" y="1649603"/>
              <a:ext cx="550424" cy="183006"/>
            </a:xfrm>
            <a:custGeom>
              <a:avLst/>
              <a:gdLst>
                <a:gd name="connsiteX0" fmla="*/ 0 w 550424"/>
                <a:gd name="connsiteY0" fmla="*/ 0 h 183006"/>
                <a:gd name="connsiteX1" fmla="*/ 456956 w 550424"/>
                <a:gd name="connsiteY1" fmla="*/ 0 h 183006"/>
                <a:gd name="connsiteX2" fmla="*/ 456956 w 550424"/>
                <a:gd name="connsiteY2" fmla="*/ 397 h 183006"/>
                <a:gd name="connsiteX3" fmla="*/ 458921 w 550424"/>
                <a:gd name="connsiteY3" fmla="*/ 0 h 183006"/>
                <a:gd name="connsiteX4" fmla="*/ 550424 w 550424"/>
                <a:gd name="connsiteY4" fmla="*/ 91503 h 183006"/>
                <a:gd name="connsiteX5" fmla="*/ 458921 w 550424"/>
                <a:gd name="connsiteY5" fmla="*/ 183006 h 183006"/>
                <a:gd name="connsiteX6" fmla="*/ 456956 w 550424"/>
                <a:gd name="connsiteY6" fmla="*/ 182609 h 183006"/>
                <a:gd name="connsiteX7" fmla="*/ 456956 w 550424"/>
                <a:gd name="connsiteY7" fmla="*/ 183006 h 183006"/>
                <a:gd name="connsiteX8" fmla="*/ 0 w 550424"/>
                <a:gd name="connsiteY8" fmla="*/ 183006 h 183006"/>
                <a:gd name="connsiteX9" fmla="*/ 0 w 550424"/>
                <a:gd name="connsiteY9" fmla="*/ 0 h 183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0424" h="183006">
                  <a:moveTo>
                    <a:pt x="0" y="0"/>
                  </a:moveTo>
                  <a:lnTo>
                    <a:pt x="456956" y="0"/>
                  </a:lnTo>
                  <a:lnTo>
                    <a:pt x="456956" y="397"/>
                  </a:lnTo>
                  <a:lnTo>
                    <a:pt x="458921" y="0"/>
                  </a:lnTo>
                  <a:cubicBezTo>
                    <a:pt x="509457" y="0"/>
                    <a:pt x="550424" y="40967"/>
                    <a:pt x="550424" y="91503"/>
                  </a:cubicBezTo>
                  <a:cubicBezTo>
                    <a:pt x="550424" y="142039"/>
                    <a:pt x="509457" y="183006"/>
                    <a:pt x="458921" y="183006"/>
                  </a:cubicBezTo>
                  <a:lnTo>
                    <a:pt x="456956" y="182609"/>
                  </a:lnTo>
                  <a:lnTo>
                    <a:pt x="456956" y="183006"/>
                  </a:lnTo>
                  <a:lnTo>
                    <a:pt x="0" y="18300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</p:grpSp>
      <p:sp>
        <p:nvSpPr>
          <p:cNvPr id="56" name="Slide Number Placeholder 5">
            <a:extLst>
              <a:ext uri="{FF2B5EF4-FFF2-40B4-BE49-F238E27FC236}">
                <a16:creationId xmlns:a16="http://schemas.microsoft.com/office/drawing/2014/main" id="{030699F5-6B57-4BC7-B774-B8F85B96214D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>
              <a:solidFill>
                <a:srgbClr val="959CA0"/>
              </a:solidFill>
            </a:endParaRP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A38DDCEC-B402-6B40-82F9-F72F5C447EC7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679523" y="1561892"/>
            <a:ext cx="4446878" cy="4712626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2000"/>
              </a:spcBef>
              <a:buClr>
                <a:schemeClr val="accent1"/>
              </a:buClr>
              <a:buFont typeface="System Font Regular"/>
              <a:buChar char="+"/>
              <a:defRPr sz="18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ClrTx/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Arial 18pt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  <a:p>
            <a:pPr lvl="0"/>
            <a:r>
              <a:rPr lang="en-US"/>
              <a:t>Arial 18pt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</p:txBody>
      </p:sp>
      <p:pic>
        <p:nvPicPr>
          <p:cNvPr id="35" name="Graphic 34">
            <a:extLst>
              <a:ext uri="{FF2B5EF4-FFF2-40B4-BE49-F238E27FC236}">
                <a16:creationId xmlns:a16="http://schemas.microsoft.com/office/drawing/2014/main" id="{9C8C25AB-04B1-1747-A689-D16DAAB4CD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332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Photo Left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07A7498E-6C5A-334A-934D-1310A399752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6108192" cy="6858000"/>
          </a:xfrm>
          <a:prstGeom prst="rect">
            <a:avLst/>
          </a:prstGeom>
          <a:blipFill>
            <a:blip r:embed="rId2"/>
            <a:stretch>
              <a:fillRect l="1"/>
            </a:stretch>
          </a:blipFill>
          <a:effectLst/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000" b="1">
                <a:solidFill>
                  <a:srgbClr val="DA291C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BB33977D-340C-C244-98B1-44E8B03BE8F1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6503691" y="2079330"/>
            <a:ext cx="5219563" cy="4201154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Arial 16pt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6485711" y="1079592"/>
            <a:ext cx="5237542" cy="768263"/>
          </a:xfrm>
          <a:prstGeom prst="rect">
            <a:avLst/>
          </a:prstGeom>
        </p:spPr>
        <p:txBody>
          <a:bodyPr anchor="b" anchorCtr="0"/>
          <a:lstStyle>
            <a:lvl1pPr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Headlines are 20pt Arial Bold sentence case</a:t>
            </a:r>
          </a:p>
        </p:txBody>
      </p:sp>
      <p:sp>
        <p:nvSpPr>
          <p:cNvPr id="59" name="Footer Placeholder 4">
            <a:extLst>
              <a:ext uri="{FF2B5EF4-FFF2-40B4-BE49-F238E27FC236}">
                <a16:creationId xmlns:a16="http://schemas.microsoft.com/office/drawing/2014/main" id="{7F2D66EE-4D77-E145-9576-4E9D03CE46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6485710" y="6387858"/>
            <a:ext cx="3184467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54E4B32-E13F-4B83-8982-BF8073A1DC94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>
              <a:solidFill>
                <a:srgbClr val="959CA0"/>
              </a:solidFill>
            </a:endParaRPr>
          </a:p>
        </p:txBody>
      </p:sp>
      <p:sp>
        <p:nvSpPr>
          <p:cNvPr id="11" name="Text Placeholder 21">
            <a:extLst>
              <a:ext uri="{FF2B5EF4-FFF2-40B4-BE49-F238E27FC236}">
                <a16:creationId xmlns:a16="http://schemas.microsoft.com/office/drawing/2014/main" id="{0A3F7CAF-2DCF-AE44-8B02-C3A9F59943C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69760"/>
            <a:ext cx="8016949" cy="302910"/>
          </a:xfrm>
          <a:prstGeom prst="rect">
            <a:avLst/>
          </a:prstGeom>
          <a:solidFill>
            <a:srgbClr val="DA291C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NOTE: All photos used in this layout must be cropped to 6.68” wide X 7.5” tall at 150dpi resolution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BB9E4976-132F-F449-8124-B504F37C98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386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Photo Right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08ABCCBF-3981-0241-8287-3903E624904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83808" y="0"/>
            <a:ext cx="6108192" cy="6858000"/>
          </a:xfrm>
          <a:prstGeom prst="rect">
            <a:avLst/>
          </a:prstGeom>
          <a:blipFill>
            <a:blip r:embed="rId2"/>
            <a:stretch>
              <a:fillRect l="1"/>
            </a:stretch>
          </a:blipFill>
          <a:effectLst/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000" b="1">
                <a:solidFill>
                  <a:srgbClr val="DA291C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54E4B32-E13F-4B83-8982-BF8073A1DC94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chemeClr val="bg1"/>
                </a:solidFill>
              </a:rPr>
              <a:t>‹#›</a:t>
            </a:fld>
            <a:endParaRPr lang="en-US" sz="800" b="0">
              <a:solidFill>
                <a:schemeClr val="bg1"/>
              </a:solidFill>
            </a:endParaRPr>
          </a:p>
        </p:txBody>
      </p:sp>
      <p:sp>
        <p:nvSpPr>
          <p:cNvPr id="11" name="Text Placeholder 21">
            <a:extLst>
              <a:ext uri="{FF2B5EF4-FFF2-40B4-BE49-F238E27FC236}">
                <a16:creationId xmlns:a16="http://schemas.microsoft.com/office/drawing/2014/main" id="{0A3F7CAF-2DCF-AE44-8B02-C3A9F59943C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69760"/>
            <a:ext cx="8016949" cy="302910"/>
          </a:xfrm>
          <a:prstGeom prst="rect">
            <a:avLst/>
          </a:prstGeom>
          <a:solidFill>
            <a:srgbClr val="DA291C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NOTE: All photos used in this layout must be cropped to 6.68” wide X 7.5” tall at 150dpi resolution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B8F1DF2-27A3-8249-8796-6A002E0D8C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4694" y="1079592"/>
            <a:ext cx="5237543" cy="768263"/>
          </a:xfrm>
          <a:prstGeom prst="rect">
            <a:avLst/>
          </a:prstGeom>
        </p:spPr>
        <p:txBody>
          <a:bodyPr anchor="b" anchorCtr="0"/>
          <a:lstStyle>
            <a:lvl1pPr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Headlines are 20pt Arial Bold sentence case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9DD56D8B-7A45-7247-92A2-DECA0DA4B2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5237543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4B5D617-8638-9248-B078-99CA6D58FCAF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402674" y="2079330"/>
            <a:ext cx="5219563" cy="4201154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Arial 16pt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</p:txBody>
      </p:sp>
    </p:spTree>
    <p:extLst>
      <p:ext uri="{BB962C8B-B14F-4D97-AF65-F5344CB8AC3E}">
        <p14:creationId xmlns:p14="http://schemas.microsoft.com/office/powerpoint/2010/main" val="2196808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Photo Left - IQV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1EBA7B86-AF66-5642-80C5-A8A4D9FEB9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effectLst/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000" b="1">
                <a:solidFill>
                  <a:srgbClr val="DA291C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3B40F6B-0093-4E4E-93B6-688B272C10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1044112" y="0"/>
            <a:ext cx="4114799" cy="2971800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txBody>
          <a:bodyPr lIns="274320" anchor="ctr" anchorCtr="0"/>
          <a:lstStyle>
            <a:lvl1pPr>
              <a:lnSpc>
                <a:spcPct val="100000"/>
              </a:lnSpc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Photo dividers with text on left 36pt Arial Bold sentence case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D62E9D9-E5C1-F84F-9915-F25709579CD2}"/>
              </a:ext>
            </a:extLst>
          </p:cNvPr>
          <p:cNvSpPr txBox="1">
            <a:spLocks/>
          </p:cNvSpPr>
          <p:nvPr/>
        </p:nvSpPr>
        <p:spPr bwMode="white">
          <a:xfrm>
            <a:off x="11708455" y="6548145"/>
            <a:ext cx="3678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chemeClr val="bg1"/>
                </a:solidFill>
              </a:rPr>
              <a:t>‹#›</a:t>
            </a:fld>
            <a:endParaRPr lang="en-US" sz="800" b="0">
              <a:solidFill>
                <a:schemeClr val="bg1"/>
              </a:solidFill>
            </a:endParaRPr>
          </a:p>
        </p:txBody>
      </p:sp>
      <p:sp>
        <p:nvSpPr>
          <p:cNvPr id="6" name="Text Placeholder 21">
            <a:extLst>
              <a:ext uri="{FF2B5EF4-FFF2-40B4-BE49-F238E27FC236}">
                <a16:creationId xmlns:a16="http://schemas.microsoft.com/office/drawing/2014/main" id="{72E2FA7F-1AB5-4252-BF66-00A17FC6F0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69760"/>
            <a:ext cx="8016949" cy="302910"/>
          </a:xfrm>
          <a:prstGeom prst="rect">
            <a:avLst/>
          </a:prstGeom>
          <a:solidFill>
            <a:srgbClr val="DA291C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NOTE: All photos used in this layout must be cropped to 13.33” wide X 7.5” tall at 150dpi resolution</a:t>
            </a:r>
          </a:p>
        </p:txBody>
      </p:sp>
    </p:spTree>
    <p:extLst>
      <p:ext uri="{BB962C8B-B14F-4D97-AF65-F5344CB8AC3E}">
        <p14:creationId xmlns:p14="http://schemas.microsoft.com/office/powerpoint/2010/main" val="1648039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Photo Right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D8C96C06-AFDA-BB43-A8AD-9713C5A7978C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effectLst/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000" b="1">
                <a:solidFill>
                  <a:srgbClr val="DA291C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EE2810-5A25-4006-AC1A-C7724FC47010}"/>
              </a:ext>
            </a:extLst>
          </p:cNvPr>
          <p:cNvSpPr txBox="1">
            <a:spLocks/>
          </p:cNvSpPr>
          <p:nvPr/>
        </p:nvSpPr>
        <p:spPr bwMode="white">
          <a:xfrm>
            <a:off x="11708455" y="6548145"/>
            <a:ext cx="3678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chemeClr val="bg1"/>
                </a:solidFill>
              </a:rPr>
              <a:t>‹#›</a:t>
            </a:fld>
            <a:endParaRPr lang="en-US" sz="800" b="0">
              <a:solidFill>
                <a:schemeClr val="bg1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E374672-D2D3-4DCE-8649-950F3EAEDB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7033089" y="0"/>
            <a:ext cx="4114799" cy="2971800"/>
          </a:xfrm>
          <a:prstGeom prst="rect">
            <a:avLst/>
          </a:prstGeom>
          <a:solidFill>
            <a:srgbClr val="F4F4F4"/>
          </a:solidFill>
        </p:spPr>
        <p:txBody>
          <a:bodyPr lIns="274320" anchor="ctr" anchorCtr="0"/>
          <a:lstStyle>
            <a:lvl1pPr>
              <a:lnSpc>
                <a:spcPct val="100000"/>
              </a:lnSpc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Photo dividers with text on right 36pt Arial Bold sentence case</a:t>
            </a:r>
          </a:p>
        </p:txBody>
      </p:sp>
      <p:sp>
        <p:nvSpPr>
          <p:cNvPr id="7" name="Text Placeholder 21">
            <a:extLst>
              <a:ext uri="{FF2B5EF4-FFF2-40B4-BE49-F238E27FC236}">
                <a16:creationId xmlns:a16="http://schemas.microsoft.com/office/drawing/2014/main" id="{24BBE5E7-5805-45C0-A8D8-6F96062DEC2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69760"/>
            <a:ext cx="8016949" cy="302910"/>
          </a:xfrm>
          <a:prstGeom prst="rect">
            <a:avLst/>
          </a:prstGeom>
          <a:solidFill>
            <a:srgbClr val="DA291C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NOTE: All photos used in this layout must be cropped to 13.33” wide X 7.5” tall at 150dpi resolution</a:t>
            </a:r>
          </a:p>
        </p:txBody>
      </p:sp>
    </p:spTree>
    <p:extLst>
      <p:ext uri="{BB962C8B-B14F-4D97-AF65-F5344CB8AC3E}">
        <p14:creationId xmlns:p14="http://schemas.microsoft.com/office/powerpoint/2010/main" val="2088556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024-01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Top Corners Rounded 4">
            <a:extLst>
              <a:ext uri="{FF2B5EF4-FFF2-40B4-BE49-F238E27FC236}">
                <a16:creationId xmlns:a16="http://schemas.microsoft.com/office/drawing/2014/main" id="{C7CB88CE-AFAB-3162-5EFA-DACFAECFC82B}"/>
              </a:ext>
            </a:extLst>
          </p:cNvPr>
          <p:cNvSpPr/>
          <p:nvPr userDrawn="1"/>
        </p:nvSpPr>
        <p:spPr>
          <a:xfrm rot="5400000" flipH="1">
            <a:off x="1141342" y="704015"/>
            <a:ext cx="877958" cy="316064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err="1"/>
          </a:p>
        </p:txBody>
      </p:sp>
      <p:sp>
        <p:nvSpPr>
          <p:cNvPr id="6" name="Rectangle: Top Corners Rounded 5">
            <a:extLst>
              <a:ext uri="{FF2B5EF4-FFF2-40B4-BE49-F238E27FC236}">
                <a16:creationId xmlns:a16="http://schemas.microsoft.com/office/drawing/2014/main" id="{78BBCD43-EEDD-17C3-B8E4-320E6ECA340F}"/>
              </a:ext>
            </a:extLst>
          </p:cNvPr>
          <p:cNvSpPr/>
          <p:nvPr userDrawn="1"/>
        </p:nvSpPr>
        <p:spPr>
          <a:xfrm rot="5400000" flipH="1">
            <a:off x="572602" y="4899986"/>
            <a:ext cx="877958" cy="202316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err="1"/>
          </a:p>
        </p:txBody>
      </p:sp>
      <p:sp>
        <p:nvSpPr>
          <p:cNvPr id="3" name="Rectangle: Top Corners Rounded 2">
            <a:extLst>
              <a:ext uri="{FF2B5EF4-FFF2-40B4-BE49-F238E27FC236}">
                <a16:creationId xmlns:a16="http://schemas.microsoft.com/office/drawing/2014/main" id="{AC34CDE1-031B-F659-37E6-092E1C8890F5}"/>
              </a:ext>
            </a:extLst>
          </p:cNvPr>
          <p:cNvSpPr/>
          <p:nvPr userDrawn="1"/>
        </p:nvSpPr>
        <p:spPr>
          <a:xfrm rot="5400000" flipH="1">
            <a:off x="766970" y="1545530"/>
            <a:ext cx="3591342" cy="512527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err="1"/>
          </a:p>
        </p:txBody>
      </p:sp>
      <p:sp>
        <p:nvSpPr>
          <p:cNvPr id="8" name="Rectangle: Top Corners Rounded 7">
            <a:extLst>
              <a:ext uri="{FF2B5EF4-FFF2-40B4-BE49-F238E27FC236}">
                <a16:creationId xmlns:a16="http://schemas.microsoft.com/office/drawing/2014/main" id="{F0223E2A-EF00-0A08-DA2A-FCB4BDA5AE23}"/>
              </a:ext>
            </a:extLst>
          </p:cNvPr>
          <p:cNvSpPr/>
          <p:nvPr userDrawn="1"/>
        </p:nvSpPr>
        <p:spPr>
          <a:xfrm rot="5400000" flipH="1">
            <a:off x="2255792" y="2934275"/>
            <a:ext cx="877958" cy="5389536"/>
          </a:xfrm>
          <a:custGeom>
            <a:avLst/>
            <a:gdLst>
              <a:gd name="connsiteX0" fmla="*/ 438979 w 877958"/>
              <a:gd name="connsiteY0" fmla="*/ 0 h 5389536"/>
              <a:gd name="connsiteX1" fmla="*/ 438979 w 877958"/>
              <a:gd name="connsiteY1" fmla="*/ 0 h 5389536"/>
              <a:gd name="connsiteX2" fmla="*/ 877958 w 877958"/>
              <a:gd name="connsiteY2" fmla="*/ 438979 h 5389536"/>
              <a:gd name="connsiteX3" fmla="*/ 877958 w 877958"/>
              <a:gd name="connsiteY3" fmla="*/ 5389536 h 5389536"/>
              <a:gd name="connsiteX4" fmla="*/ 877958 w 877958"/>
              <a:gd name="connsiteY4" fmla="*/ 5389536 h 5389536"/>
              <a:gd name="connsiteX5" fmla="*/ 0 w 877958"/>
              <a:gd name="connsiteY5" fmla="*/ 5389536 h 5389536"/>
              <a:gd name="connsiteX6" fmla="*/ 0 w 877958"/>
              <a:gd name="connsiteY6" fmla="*/ 5389536 h 5389536"/>
              <a:gd name="connsiteX7" fmla="*/ 0 w 877958"/>
              <a:gd name="connsiteY7" fmla="*/ 438979 h 5389536"/>
              <a:gd name="connsiteX8" fmla="*/ 438979 w 877958"/>
              <a:gd name="connsiteY8" fmla="*/ 0 h 5389536"/>
              <a:gd name="connsiteX0" fmla="*/ 0 w 877958"/>
              <a:gd name="connsiteY0" fmla="*/ 5389536 h 5480976"/>
              <a:gd name="connsiteX1" fmla="*/ 0 w 877958"/>
              <a:gd name="connsiteY1" fmla="*/ 438979 h 5480976"/>
              <a:gd name="connsiteX2" fmla="*/ 438979 w 877958"/>
              <a:gd name="connsiteY2" fmla="*/ 0 h 5480976"/>
              <a:gd name="connsiteX3" fmla="*/ 438979 w 877958"/>
              <a:gd name="connsiteY3" fmla="*/ 0 h 5480976"/>
              <a:gd name="connsiteX4" fmla="*/ 877958 w 877958"/>
              <a:gd name="connsiteY4" fmla="*/ 438979 h 5480976"/>
              <a:gd name="connsiteX5" fmla="*/ 877958 w 877958"/>
              <a:gd name="connsiteY5" fmla="*/ 5389536 h 5480976"/>
              <a:gd name="connsiteX6" fmla="*/ 877958 w 877958"/>
              <a:gd name="connsiteY6" fmla="*/ 5389536 h 5480976"/>
              <a:gd name="connsiteX7" fmla="*/ 0 w 877958"/>
              <a:gd name="connsiteY7" fmla="*/ 5389536 h 5480976"/>
              <a:gd name="connsiteX8" fmla="*/ 91440 w 877958"/>
              <a:gd name="connsiteY8" fmla="*/ 5480976 h 5480976"/>
              <a:gd name="connsiteX0" fmla="*/ 0 w 877958"/>
              <a:gd name="connsiteY0" fmla="*/ 5389536 h 5389536"/>
              <a:gd name="connsiteX1" fmla="*/ 0 w 877958"/>
              <a:gd name="connsiteY1" fmla="*/ 438979 h 5389536"/>
              <a:gd name="connsiteX2" fmla="*/ 438979 w 877958"/>
              <a:gd name="connsiteY2" fmla="*/ 0 h 5389536"/>
              <a:gd name="connsiteX3" fmla="*/ 438979 w 877958"/>
              <a:gd name="connsiteY3" fmla="*/ 0 h 5389536"/>
              <a:gd name="connsiteX4" fmla="*/ 877958 w 877958"/>
              <a:gd name="connsiteY4" fmla="*/ 438979 h 5389536"/>
              <a:gd name="connsiteX5" fmla="*/ 877958 w 877958"/>
              <a:gd name="connsiteY5" fmla="*/ 5389536 h 5389536"/>
              <a:gd name="connsiteX6" fmla="*/ 877958 w 877958"/>
              <a:gd name="connsiteY6" fmla="*/ 5389536 h 5389536"/>
              <a:gd name="connsiteX7" fmla="*/ 0 w 877958"/>
              <a:gd name="connsiteY7" fmla="*/ 5389536 h 5389536"/>
              <a:gd name="connsiteX0" fmla="*/ 0 w 877958"/>
              <a:gd name="connsiteY0" fmla="*/ 5389536 h 5442453"/>
              <a:gd name="connsiteX1" fmla="*/ 0 w 877958"/>
              <a:gd name="connsiteY1" fmla="*/ 438979 h 5442453"/>
              <a:gd name="connsiteX2" fmla="*/ 438979 w 877958"/>
              <a:gd name="connsiteY2" fmla="*/ 0 h 5442453"/>
              <a:gd name="connsiteX3" fmla="*/ 438979 w 877958"/>
              <a:gd name="connsiteY3" fmla="*/ 0 h 5442453"/>
              <a:gd name="connsiteX4" fmla="*/ 877958 w 877958"/>
              <a:gd name="connsiteY4" fmla="*/ 438979 h 5442453"/>
              <a:gd name="connsiteX5" fmla="*/ 877958 w 877958"/>
              <a:gd name="connsiteY5" fmla="*/ 5389536 h 5442453"/>
              <a:gd name="connsiteX6" fmla="*/ 877958 w 877958"/>
              <a:gd name="connsiteY6" fmla="*/ 5389536 h 5442453"/>
              <a:gd name="connsiteX7" fmla="*/ 14816 w 877958"/>
              <a:gd name="connsiteY7" fmla="*/ 5442453 h 5442453"/>
              <a:gd name="connsiteX0" fmla="*/ 0 w 877958"/>
              <a:gd name="connsiteY0" fmla="*/ 5389536 h 5389536"/>
              <a:gd name="connsiteX1" fmla="*/ 0 w 877958"/>
              <a:gd name="connsiteY1" fmla="*/ 438979 h 5389536"/>
              <a:gd name="connsiteX2" fmla="*/ 438979 w 877958"/>
              <a:gd name="connsiteY2" fmla="*/ 0 h 5389536"/>
              <a:gd name="connsiteX3" fmla="*/ 438979 w 877958"/>
              <a:gd name="connsiteY3" fmla="*/ 0 h 5389536"/>
              <a:gd name="connsiteX4" fmla="*/ 877958 w 877958"/>
              <a:gd name="connsiteY4" fmla="*/ 438979 h 5389536"/>
              <a:gd name="connsiteX5" fmla="*/ 877958 w 877958"/>
              <a:gd name="connsiteY5" fmla="*/ 5389536 h 5389536"/>
              <a:gd name="connsiteX6" fmla="*/ 877958 w 877958"/>
              <a:gd name="connsiteY6" fmla="*/ 5389536 h 538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7958" h="5389536">
                <a:moveTo>
                  <a:pt x="0" y="5389536"/>
                </a:moveTo>
                <a:lnTo>
                  <a:pt x="0" y="438979"/>
                </a:lnTo>
                <a:cubicBezTo>
                  <a:pt x="0" y="196538"/>
                  <a:pt x="196538" y="0"/>
                  <a:pt x="438979" y="0"/>
                </a:cubicBezTo>
                <a:lnTo>
                  <a:pt x="438979" y="0"/>
                </a:lnTo>
                <a:cubicBezTo>
                  <a:pt x="681420" y="0"/>
                  <a:pt x="877958" y="196538"/>
                  <a:pt x="877958" y="438979"/>
                </a:cubicBezTo>
                <a:lnTo>
                  <a:pt x="877958" y="5389536"/>
                </a:lnTo>
                <a:lnTo>
                  <a:pt x="877958" y="5389536"/>
                </a:lnTo>
              </a:path>
            </a:pathLst>
          </a:cu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endParaRPr lang="en-US" sz="1600" err="1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5E9C315F-6F0F-88CF-06F8-56C10BD0C2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99917" y="735457"/>
            <a:ext cx="2247900" cy="4064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FB046CC9-1517-70B1-8165-DF336CD8DB17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 bwMode="white">
          <a:xfrm>
            <a:off x="5617028" y="2465262"/>
            <a:ext cx="5889171" cy="3285811"/>
          </a:xfrm>
          <a:prstGeom prst="rect">
            <a:avLst/>
          </a:prstGeom>
        </p:spPr>
        <p:txBody>
          <a:bodyPr anchor="ctr" anchorCtr="0"/>
          <a:lstStyle>
            <a:lvl1pPr>
              <a:lnSpc>
                <a:spcPct val="100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Divider title are 36pt Arial Bold sentence case</a:t>
            </a:r>
          </a:p>
        </p:txBody>
      </p:sp>
    </p:spTree>
    <p:extLst>
      <p:ext uri="{BB962C8B-B14F-4D97-AF65-F5344CB8AC3E}">
        <p14:creationId xmlns:p14="http://schemas.microsoft.com/office/powerpoint/2010/main" val="28784542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024-02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97C944E-D498-D622-98F6-EFDA468642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613608" y="2001994"/>
            <a:ext cx="5588846" cy="3282696"/>
          </a:xfrm>
          <a:prstGeom prst="rect">
            <a:avLst/>
          </a:prstGeom>
        </p:spPr>
        <p:txBody>
          <a:bodyPr anchor="ctr" anchorCtr="0"/>
          <a:lstStyle>
            <a:lvl1pPr>
              <a:lnSpc>
                <a:spcPct val="100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Divider title are 36pt Arial Bold sentence case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B22C3E46-9D61-E508-04E3-6A06DDAA05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520" y="812800"/>
            <a:ext cx="2247900" cy="406400"/>
          </a:xfrm>
          <a:prstGeom prst="rect">
            <a:avLst/>
          </a:prstGeom>
        </p:spPr>
      </p:pic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26C46D3E-AC6D-3103-8DBD-956D74F4C909}"/>
              </a:ext>
            </a:extLst>
          </p:cNvPr>
          <p:cNvSpPr/>
          <p:nvPr userDrawn="1"/>
        </p:nvSpPr>
        <p:spPr>
          <a:xfrm rot="900000">
            <a:off x="8442677" y="-448970"/>
            <a:ext cx="3111997" cy="7865277"/>
          </a:xfrm>
          <a:custGeom>
            <a:avLst/>
            <a:gdLst>
              <a:gd name="connsiteX0" fmla="*/ 0 w 3111997"/>
              <a:gd name="connsiteY0" fmla="*/ 743009 h 7865277"/>
              <a:gd name="connsiteX1" fmla="*/ 2772948 w 3111997"/>
              <a:gd name="connsiteY1" fmla="*/ 0 h 7865277"/>
              <a:gd name="connsiteX2" fmla="*/ 3111997 w 3111997"/>
              <a:gd name="connsiteY2" fmla="*/ 1265346 h 7865277"/>
              <a:gd name="connsiteX3" fmla="*/ 3111997 w 3111997"/>
              <a:gd name="connsiteY3" fmla="*/ 7031420 h 7865277"/>
              <a:gd name="connsiteX4" fmla="*/ 0 w 3111997"/>
              <a:gd name="connsiteY4" fmla="*/ 7865277 h 7865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11997" h="7865277">
                <a:moveTo>
                  <a:pt x="0" y="743009"/>
                </a:moveTo>
                <a:lnTo>
                  <a:pt x="2772948" y="0"/>
                </a:lnTo>
                <a:lnTo>
                  <a:pt x="3111997" y="1265346"/>
                </a:lnTo>
                <a:lnTo>
                  <a:pt x="3111997" y="7031420"/>
                </a:lnTo>
                <a:lnTo>
                  <a:pt x="0" y="7865277"/>
                </a:lnTo>
                <a:close/>
              </a:path>
            </a:pathLst>
          </a:custGeom>
          <a:gradFill flip="none" rotWithShape="1">
            <a:gsLst>
              <a:gs pos="80000">
                <a:srgbClr val="005587"/>
              </a:gs>
              <a:gs pos="20000">
                <a:srgbClr val="140B42"/>
              </a:gs>
            </a:gsLst>
            <a:lin ang="5400000" scaled="1"/>
            <a:tileRect/>
          </a:gra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lvl="0"/>
            <a:endParaRPr lang="en-US" sz="1600" err="1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C91B8118-8001-4841-19F8-D496141A50A0}"/>
              </a:ext>
            </a:extLst>
          </p:cNvPr>
          <p:cNvSpPr/>
          <p:nvPr userDrawn="1"/>
        </p:nvSpPr>
        <p:spPr>
          <a:xfrm rot="900000">
            <a:off x="7857953" y="-251045"/>
            <a:ext cx="1122250" cy="6279582"/>
          </a:xfrm>
          <a:custGeom>
            <a:avLst/>
            <a:gdLst>
              <a:gd name="connsiteX0" fmla="*/ 0 w 1122250"/>
              <a:gd name="connsiteY0" fmla="*/ 299494 h 6279582"/>
              <a:gd name="connsiteX1" fmla="*/ 1117728 w 1122250"/>
              <a:gd name="connsiteY1" fmla="*/ 0 h 6279582"/>
              <a:gd name="connsiteX2" fmla="*/ 1122250 w 1122250"/>
              <a:gd name="connsiteY2" fmla="*/ 44868 h 6279582"/>
              <a:gd name="connsiteX3" fmla="*/ 1122250 w 1122250"/>
              <a:gd name="connsiteY3" fmla="*/ 5718457 h 6279582"/>
              <a:gd name="connsiteX4" fmla="*/ 561125 w 1122250"/>
              <a:gd name="connsiteY4" fmla="*/ 6279582 h 6279582"/>
              <a:gd name="connsiteX5" fmla="*/ 0 w 1122250"/>
              <a:gd name="connsiteY5" fmla="*/ 5718457 h 6279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22250" h="6279582">
                <a:moveTo>
                  <a:pt x="0" y="299494"/>
                </a:moveTo>
                <a:lnTo>
                  <a:pt x="1117728" y="0"/>
                </a:lnTo>
                <a:lnTo>
                  <a:pt x="1122250" y="44868"/>
                </a:lnTo>
                <a:lnTo>
                  <a:pt x="1122250" y="5718457"/>
                </a:lnTo>
                <a:cubicBezTo>
                  <a:pt x="1122250" y="6028358"/>
                  <a:pt x="871026" y="6279582"/>
                  <a:pt x="561125" y="6279582"/>
                </a:cubicBezTo>
                <a:cubicBezTo>
                  <a:pt x="251224" y="6279582"/>
                  <a:pt x="0" y="6028358"/>
                  <a:pt x="0" y="571845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l"/>
            <a:endParaRPr lang="en-US" sz="1600" err="1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3D0BEB81-5C21-E6CB-2945-4D85A1CF4B39}"/>
              </a:ext>
            </a:extLst>
          </p:cNvPr>
          <p:cNvSpPr/>
          <p:nvPr userDrawn="1"/>
        </p:nvSpPr>
        <p:spPr>
          <a:xfrm rot="900000">
            <a:off x="10684011" y="4443897"/>
            <a:ext cx="1122250" cy="2625649"/>
          </a:xfrm>
          <a:custGeom>
            <a:avLst/>
            <a:gdLst>
              <a:gd name="connsiteX0" fmla="*/ 448039 w 1122250"/>
              <a:gd name="connsiteY0" fmla="*/ 11400 h 2625649"/>
              <a:gd name="connsiteX1" fmla="*/ 561125 w 1122250"/>
              <a:gd name="connsiteY1" fmla="*/ 1 h 2625649"/>
              <a:gd name="connsiteX2" fmla="*/ 1122250 w 1122250"/>
              <a:gd name="connsiteY2" fmla="*/ 561125 h 2625649"/>
              <a:gd name="connsiteX3" fmla="*/ 1122250 w 1122250"/>
              <a:gd name="connsiteY3" fmla="*/ 2324943 h 2625649"/>
              <a:gd name="connsiteX4" fmla="*/ 0 w 1122250"/>
              <a:gd name="connsiteY4" fmla="*/ 2625649 h 2625649"/>
              <a:gd name="connsiteX5" fmla="*/ 0 w 1122250"/>
              <a:gd name="connsiteY5" fmla="*/ 561125 h 2625649"/>
              <a:gd name="connsiteX6" fmla="*/ 448039 w 1122250"/>
              <a:gd name="connsiteY6" fmla="*/ 11400 h 2625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2250" h="2625649">
                <a:moveTo>
                  <a:pt x="448039" y="11400"/>
                </a:moveTo>
                <a:cubicBezTo>
                  <a:pt x="484566" y="3926"/>
                  <a:pt x="522387" y="0"/>
                  <a:pt x="561125" y="1"/>
                </a:cubicBezTo>
                <a:cubicBezTo>
                  <a:pt x="871026" y="0"/>
                  <a:pt x="1122250" y="251225"/>
                  <a:pt x="1122250" y="561125"/>
                </a:cubicBezTo>
                <a:lnTo>
                  <a:pt x="1122250" y="2324943"/>
                </a:lnTo>
                <a:lnTo>
                  <a:pt x="0" y="2625649"/>
                </a:lnTo>
                <a:lnTo>
                  <a:pt x="0" y="561125"/>
                </a:lnTo>
                <a:cubicBezTo>
                  <a:pt x="0" y="289962"/>
                  <a:pt x="192344" y="63723"/>
                  <a:pt x="448039" y="1140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l"/>
            <a:endParaRPr lang="en-US" sz="1600" err="1"/>
          </a:p>
        </p:txBody>
      </p:sp>
    </p:spTree>
    <p:extLst>
      <p:ext uri="{BB962C8B-B14F-4D97-AF65-F5344CB8AC3E}">
        <p14:creationId xmlns:p14="http://schemas.microsoft.com/office/powerpoint/2010/main" val="3441659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024-03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D008FDF6-6C42-435C-8ABA-FDA3F0DFE00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20000">
                <a:srgbClr val="005587"/>
              </a:gs>
              <a:gs pos="80000">
                <a:srgbClr val="00A3E0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 anchorCtr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4" name="Text Placeholder 21">
            <a:extLst>
              <a:ext uri="{FF2B5EF4-FFF2-40B4-BE49-F238E27FC236}">
                <a16:creationId xmlns:a16="http://schemas.microsoft.com/office/drawing/2014/main" id="{DF6C4E0C-B7EB-46A6-B6F0-C76FDCFC3F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3608" y="4175059"/>
            <a:ext cx="5995852" cy="1195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Subheads are 24pt Arial Italic sentence case</a:t>
            </a:r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F7111441-0C14-4EE9-B6C1-ED9FC63641C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3608" y="1918354"/>
            <a:ext cx="5995852" cy="2088828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100000"/>
              </a:lnSpc>
              <a:defRPr sz="3600" b="1" i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Headline 36pt Arial Bold Title Case and Can be 3 Lines</a:t>
            </a:r>
          </a:p>
        </p:txBody>
      </p:sp>
      <p:sp>
        <p:nvSpPr>
          <p:cNvPr id="36" name="Subtitle 2">
            <a:extLst>
              <a:ext uri="{FF2B5EF4-FFF2-40B4-BE49-F238E27FC236}">
                <a16:creationId xmlns:a16="http://schemas.microsoft.com/office/drawing/2014/main" id="{413712FA-495E-465D-A2EB-8AA7E6AE552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3608" y="5518464"/>
            <a:ext cx="5995852" cy="669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Author First Last Name, Title 16pt Arial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78BCC127-A4D6-48D0-A944-3E354801CDCC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1709"/>
          <a:stretch/>
        </p:blipFill>
        <p:spPr>
          <a:xfrm>
            <a:off x="731520" y="812800"/>
            <a:ext cx="2247900" cy="406400"/>
          </a:xfrm>
          <a:prstGeom prst="rect">
            <a:avLst/>
          </a:prstGeom>
        </p:spPr>
      </p:pic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2455B4A9-C2C4-4D4B-B5A6-E3BB93F31793}"/>
              </a:ext>
            </a:extLst>
          </p:cNvPr>
          <p:cNvSpPr/>
          <p:nvPr userDrawn="1"/>
        </p:nvSpPr>
        <p:spPr>
          <a:xfrm rot="18880191">
            <a:off x="7003968" y="958724"/>
            <a:ext cx="5766811" cy="1634831"/>
          </a:xfrm>
          <a:custGeom>
            <a:avLst/>
            <a:gdLst>
              <a:gd name="connsiteX0" fmla="*/ 7130190 w 7130190"/>
              <a:gd name="connsiteY0" fmla="*/ 1494581 h 2021334"/>
              <a:gd name="connsiteX1" fmla="*/ 6597331 w 7130190"/>
              <a:gd name="connsiteY1" fmla="*/ 2021334 h 2021334"/>
              <a:gd name="connsiteX2" fmla="*/ 1010667 w 7130190"/>
              <a:gd name="connsiteY2" fmla="*/ 2021334 h 2021334"/>
              <a:gd name="connsiteX3" fmla="*/ 0 w 7130190"/>
              <a:gd name="connsiteY3" fmla="*/ 1010667 h 2021334"/>
              <a:gd name="connsiteX4" fmla="*/ 1010667 w 7130190"/>
              <a:gd name="connsiteY4" fmla="*/ 0 h 2021334"/>
              <a:gd name="connsiteX5" fmla="*/ 5652735 w 7130190"/>
              <a:gd name="connsiteY5" fmla="*/ 0 h 2021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30190" h="2021334">
                <a:moveTo>
                  <a:pt x="7130190" y="1494581"/>
                </a:moveTo>
                <a:lnTo>
                  <a:pt x="6597331" y="2021334"/>
                </a:lnTo>
                <a:lnTo>
                  <a:pt x="1010667" y="2021334"/>
                </a:lnTo>
                <a:cubicBezTo>
                  <a:pt x="452491" y="2021334"/>
                  <a:pt x="0" y="1568843"/>
                  <a:pt x="0" y="1010667"/>
                </a:cubicBezTo>
                <a:cubicBezTo>
                  <a:pt x="0" y="452491"/>
                  <a:pt x="452491" y="0"/>
                  <a:pt x="1010667" y="0"/>
                </a:cubicBezTo>
                <a:lnTo>
                  <a:pt x="565273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l"/>
            <a:endParaRPr lang="en-US" sz="1600" err="1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745EF4D-5A59-0033-22CE-A967C3343CEA}"/>
              </a:ext>
            </a:extLst>
          </p:cNvPr>
          <p:cNvSpPr/>
          <p:nvPr userDrawn="1"/>
        </p:nvSpPr>
        <p:spPr>
          <a:xfrm rot="18880191">
            <a:off x="8499307" y="2355298"/>
            <a:ext cx="2930426" cy="887781"/>
          </a:xfrm>
          <a:prstGeom prst="roundRect">
            <a:avLst>
              <a:gd name="adj" fmla="val 50000"/>
            </a:avLst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err="1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74CC37FF-6C44-F059-2F5F-95F30D6AF64C}"/>
              </a:ext>
            </a:extLst>
          </p:cNvPr>
          <p:cNvSpPr/>
          <p:nvPr userDrawn="1"/>
        </p:nvSpPr>
        <p:spPr>
          <a:xfrm rot="18880191">
            <a:off x="8572095" y="74113"/>
            <a:ext cx="2335382" cy="887781"/>
          </a:xfrm>
          <a:custGeom>
            <a:avLst/>
            <a:gdLst>
              <a:gd name="connsiteX0" fmla="*/ 1802418 w 2887509"/>
              <a:gd name="connsiteY0" fmla="*/ 0 h 1097669"/>
              <a:gd name="connsiteX1" fmla="*/ 2887509 w 2887509"/>
              <a:gd name="connsiteY1" fmla="*/ 1097669 h 1097669"/>
              <a:gd name="connsiteX2" fmla="*/ 548834 w 2887509"/>
              <a:gd name="connsiteY2" fmla="*/ 1097668 h 1097669"/>
              <a:gd name="connsiteX3" fmla="*/ 0 w 2887509"/>
              <a:gd name="connsiteY3" fmla="*/ 548834 h 1097669"/>
              <a:gd name="connsiteX4" fmla="*/ 548834 w 2887509"/>
              <a:gd name="connsiteY4" fmla="*/ 0 h 1097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87509" h="1097669">
                <a:moveTo>
                  <a:pt x="1802418" y="0"/>
                </a:moveTo>
                <a:lnTo>
                  <a:pt x="2887509" y="1097669"/>
                </a:lnTo>
                <a:lnTo>
                  <a:pt x="548834" y="1097668"/>
                </a:lnTo>
                <a:cubicBezTo>
                  <a:pt x="245721" y="1097668"/>
                  <a:pt x="0" y="851947"/>
                  <a:pt x="0" y="548834"/>
                </a:cubicBezTo>
                <a:cubicBezTo>
                  <a:pt x="0" y="245721"/>
                  <a:pt x="245721" y="0"/>
                  <a:pt x="54883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l"/>
            <a:endParaRPr lang="en-US" sz="1600" err="1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B69183B-EF09-DEB8-DBB1-EE99DD036764}"/>
              </a:ext>
            </a:extLst>
          </p:cNvPr>
          <p:cNvSpPr txBox="1"/>
          <p:nvPr userDrawn="1"/>
        </p:nvSpPr>
        <p:spPr bwMode="black">
          <a:xfrm>
            <a:off x="613608" y="6519948"/>
            <a:ext cx="7722832" cy="21544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7FD1EF"/>
                </a:solidFill>
                <a:ea typeface="Arial" charset="0"/>
                <a:cs typeface="Arial" charset="0"/>
              </a:rPr>
              <a:t>© 2025. All rights reserved. IQVIA</a:t>
            </a:r>
            <a:r>
              <a:rPr lang="en-US" sz="800" baseline="30000">
                <a:solidFill>
                  <a:srgbClr val="7FD1EF"/>
                </a:solidFill>
                <a:ea typeface="Arial" charset="0"/>
                <a:cs typeface="Arial" charset="0"/>
              </a:rPr>
              <a:t>®</a:t>
            </a:r>
            <a:r>
              <a:rPr lang="en-US" sz="800">
                <a:solidFill>
                  <a:srgbClr val="7FD1EF"/>
                </a:solidFill>
                <a:ea typeface="Arial" charset="0"/>
                <a:cs typeface="Arial" charset="0"/>
              </a:rPr>
              <a:t> is a registered trademark of IQVIA Inc. in the United States, the European Union, and various other countries. </a:t>
            </a: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AAC475A6-CE10-0E6A-2700-525C57FA92F3}"/>
              </a:ext>
            </a:extLst>
          </p:cNvPr>
          <p:cNvSpPr>
            <a:spLocks/>
          </p:cNvSpPr>
          <p:nvPr userDrawn="1"/>
        </p:nvSpPr>
        <p:spPr bwMode="auto">
          <a:xfrm rot="2700000">
            <a:off x="9437387" y="536223"/>
            <a:ext cx="3931862" cy="3934695"/>
          </a:xfrm>
          <a:custGeom>
            <a:avLst/>
            <a:gdLst>
              <a:gd name="connsiteX0" fmla="*/ 382156 w 3931862"/>
              <a:gd name="connsiteY0" fmla="*/ 10539 h 3934695"/>
              <a:gd name="connsiteX1" fmla="*/ 384583 w 3931862"/>
              <a:gd name="connsiteY1" fmla="*/ 9785 h 3934695"/>
              <a:gd name="connsiteX2" fmla="*/ 481653 w 3931862"/>
              <a:gd name="connsiteY2" fmla="*/ 0 h 3934695"/>
              <a:gd name="connsiteX3" fmla="*/ 1113950 w 3931862"/>
              <a:gd name="connsiteY3" fmla="*/ 0 h 3934695"/>
              <a:gd name="connsiteX4" fmla="*/ 3931862 w 3931862"/>
              <a:gd name="connsiteY4" fmla="*/ 2817912 h 3934695"/>
              <a:gd name="connsiteX5" fmla="*/ 3931862 w 3931862"/>
              <a:gd name="connsiteY5" fmla="*/ 3453042 h 3934695"/>
              <a:gd name="connsiteX6" fmla="*/ 3450209 w 3931862"/>
              <a:gd name="connsiteY6" fmla="*/ 3934695 h 3934695"/>
              <a:gd name="connsiteX7" fmla="*/ 481653 w 3931862"/>
              <a:gd name="connsiteY7" fmla="*/ 3934695 h 3934695"/>
              <a:gd name="connsiteX8" fmla="*/ 0 w 3931862"/>
              <a:gd name="connsiteY8" fmla="*/ 3453042 h 3934695"/>
              <a:gd name="connsiteX9" fmla="*/ 0 w 3931862"/>
              <a:gd name="connsiteY9" fmla="*/ 481653 h 3934695"/>
              <a:gd name="connsiteX10" fmla="*/ 9786 w 3931862"/>
              <a:gd name="connsiteY10" fmla="*/ 384583 h 3934695"/>
              <a:gd name="connsiteX11" fmla="*/ 10539 w 3931862"/>
              <a:gd name="connsiteY11" fmla="*/ 382157 h 3934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931862" h="3934695">
                <a:moveTo>
                  <a:pt x="382156" y="10539"/>
                </a:moveTo>
                <a:lnTo>
                  <a:pt x="384583" y="9785"/>
                </a:lnTo>
                <a:cubicBezTo>
                  <a:pt x="415937" y="3370"/>
                  <a:pt x="448402" y="0"/>
                  <a:pt x="481653" y="0"/>
                </a:cubicBezTo>
                <a:lnTo>
                  <a:pt x="1113950" y="0"/>
                </a:lnTo>
                <a:lnTo>
                  <a:pt x="3931862" y="2817912"/>
                </a:lnTo>
                <a:lnTo>
                  <a:pt x="3931862" y="3453042"/>
                </a:lnTo>
                <a:cubicBezTo>
                  <a:pt x="3931862" y="3719052"/>
                  <a:pt x="3716219" y="3934695"/>
                  <a:pt x="3450209" y="3934695"/>
                </a:cubicBezTo>
                <a:lnTo>
                  <a:pt x="481653" y="3934695"/>
                </a:lnTo>
                <a:cubicBezTo>
                  <a:pt x="215643" y="3934695"/>
                  <a:pt x="0" y="3719052"/>
                  <a:pt x="0" y="3453042"/>
                </a:cubicBezTo>
                <a:lnTo>
                  <a:pt x="0" y="481653"/>
                </a:lnTo>
                <a:cubicBezTo>
                  <a:pt x="0" y="448402"/>
                  <a:pt x="3369" y="415937"/>
                  <a:pt x="9786" y="384583"/>
                </a:cubicBezTo>
                <a:lnTo>
                  <a:pt x="10539" y="38215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lvl="0"/>
            <a:endParaRPr lang="en-US" sz="1600">
              <a:solidFill>
                <a:schemeClr val="lt1"/>
              </a:solidFill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4012F6A-325E-BA05-9E6A-DBAD18E7D956}"/>
              </a:ext>
            </a:extLst>
          </p:cNvPr>
          <p:cNvSpPr>
            <a:spLocks/>
          </p:cNvSpPr>
          <p:nvPr userDrawn="1"/>
        </p:nvSpPr>
        <p:spPr bwMode="auto">
          <a:xfrm rot="2700000">
            <a:off x="10223690" y="810799"/>
            <a:ext cx="3785617" cy="3568117"/>
          </a:xfrm>
          <a:custGeom>
            <a:avLst/>
            <a:gdLst>
              <a:gd name="connsiteX0" fmla="*/ 105591 w 3804547"/>
              <a:gd name="connsiteY0" fmla="*/ 0 h 3701473"/>
              <a:gd name="connsiteX1" fmla="*/ 3804547 w 3804547"/>
              <a:gd name="connsiteY1" fmla="*/ 3698955 h 3701473"/>
              <a:gd name="connsiteX2" fmla="*/ 3779576 w 3804547"/>
              <a:gd name="connsiteY2" fmla="*/ 3701473 h 3701473"/>
              <a:gd name="connsiteX3" fmla="*/ 501834 w 3804547"/>
              <a:gd name="connsiteY3" fmla="*/ 3701473 h 3701473"/>
              <a:gd name="connsiteX4" fmla="*/ 0 w 3804547"/>
              <a:gd name="connsiteY4" fmla="*/ 3199639 h 3701473"/>
              <a:gd name="connsiteX5" fmla="*/ 0 w 3804547"/>
              <a:gd name="connsiteY5" fmla="*/ 106703 h 3701473"/>
              <a:gd name="connsiteX6" fmla="*/ 125 w 3804547"/>
              <a:gd name="connsiteY6" fmla="*/ 105466 h 3701473"/>
              <a:gd name="connsiteX0" fmla="*/ 105591 w 3804547"/>
              <a:gd name="connsiteY0" fmla="*/ 0 h 3701473"/>
              <a:gd name="connsiteX1" fmla="*/ 3804547 w 3804547"/>
              <a:gd name="connsiteY1" fmla="*/ 3698955 h 3701473"/>
              <a:gd name="connsiteX2" fmla="*/ 3779576 w 3804547"/>
              <a:gd name="connsiteY2" fmla="*/ 3701473 h 3701473"/>
              <a:gd name="connsiteX3" fmla="*/ 501834 w 3804547"/>
              <a:gd name="connsiteY3" fmla="*/ 3701473 h 3701473"/>
              <a:gd name="connsiteX4" fmla="*/ 0 w 3804547"/>
              <a:gd name="connsiteY4" fmla="*/ 3199639 h 3701473"/>
              <a:gd name="connsiteX5" fmla="*/ 0 w 3804547"/>
              <a:gd name="connsiteY5" fmla="*/ 106703 h 3701473"/>
              <a:gd name="connsiteX6" fmla="*/ 125 w 3804547"/>
              <a:gd name="connsiteY6" fmla="*/ 105466 h 3701473"/>
              <a:gd name="connsiteX7" fmla="*/ 197031 w 3804547"/>
              <a:gd name="connsiteY7" fmla="*/ 91440 h 3701473"/>
              <a:gd name="connsiteX0" fmla="*/ 105591 w 3804547"/>
              <a:gd name="connsiteY0" fmla="*/ 0 h 3701473"/>
              <a:gd name="connsiteX1" fmla="*/ 3804547 w 3804547"/>
              <a:gd name="connsiteY1" fmla="*/ 3698955 h 3701473"/>
              <a:gd name="connsiteX2" fmla="*/ 3779576 w 3804547"/>
              <a:gd name="connsiteY2" fmla="*/ 3701473 h 3701473"/>
              <a:gd name="connsiteX3" fmla="*/ 501834 w 3804547"/>
              <a:gd name="connsiteY3" fmla="*/ 3701473 h 3701473"/>
              <a:gd name="connsiteX4" fmla="*/ 0 w 3804547"/>
              <a:gd name="connsiteY4" fmla="*/ 3199639 h 3701473"/>
              <a:gd name="connsiteX5" fmla="*/ 0 w 3804547"/>
              <a:gd name="connsiteY5" fmla="*/ 106703 h 3701473"/>
              <a:gd name="connsiteX6" fmla="*/ 125 w 3804547"/>
              <a:gd name="connsiteY6" fmla="*/ 105466 h 3701473"/>
              <a:gd name="connsiteX0" fmla="*/ 3804547 w 3804547"/>
              <a:gd name="connsiteY0" fmla="*/ 3593489 h 3596007"/>
              <a:gd name="connsiteX1" fmla="*/ 3779576 w 3804547"/>
              <a:gd name="connsiteY1" fmla="*/ 3596007 h 3596007"/>
              <a:gd name="connsiteX2" fmla="*/ 501834 w 3804547"/>
              <a:gd name="connsiteY2" fmla="*/ 3596007 h 3596007"/>
              <a:gd name="connsiteX3" fmla="*/ 0 w 3804547"/>
              <a:gd name="connsiteY3" fmla="*/ 3094173 h 3596007"/>
              <a:gd name="connsiteX4" fmla="*/ 0 w 3804547"/>
              <a:gd name="connsiteY4" fmla="*/ 1237 h 3596007"/>
              <a:gd name="connsiteX5" fmla="*/ 125 w 3804547"/>
              <a:gd name="connsiteY5" fmla="*/ 0 h 3596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04547" h="3596007">
                <a:moveTo>
                  <a:pt x="3804547" y="3593489"/>
                </a:moveTo>
                <a:lnTo>
                  <a:pt x="3779576" y="3596007"/>
                </a:lnTo>
                <a:lnTo>
                  <a:pt x="501834" y="3596007"/>
                </a:lnTo>
                <a:cubicBezTo>
                  <a:pt x="224679" y="3596007"/>
                  <a:pt x="0" y="3371328"/>
                  <a:pt x="0" y="3094173"/>
                </a:cubicBezTo>
                <a:lnTo>
                  <a:pt x="0" y="1237"/>
                </a:lnTo>
                <a:cubicBezTo>
                  <a:pt x="42" y="825"/>
                  <a:pt x="83" y="412"/>
                  <a:pt x="125" y="0"/>
                </a:cubicBezTo>
              </a:path>
            </a:pathLst>
          </a:cu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lvl="0"/>
            <a:endParaRPr lang="en-US" sz="160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7111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024-03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AEDBA70-406E-67AC-EA19-AFC94EEB8D0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20000">
                <a:srgbClr val="005587"/>
              </a:gs>
              <a:gs pos="80000">
                <a:srgbClr val="00A3E0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 anchorCtr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80FF161-95B3-687F-236E-89576B37039B}"/>
              </a:ext>
            </a:extLst>
          </p:cNvPr>
          <p:cNvSpPr/>
          <p:nvPr userDrawn="1"/>
        </p:nvSpPr>
        <p:spPr>
          <a:xfrm rot="18896850">
            <a:off x="8810675" y="809749"/>
            <a:ext cx="2572502" cy="6381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err="1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1B89BCA-B6DC-9CFA-1B14-60CBF7F68A9A}"/>
              </a:ext>
            </a:extLst>
          </p:cNvPr>
          <p:cNvSpPr/>
          <p:nvPr userDrawn="1"/>
        </p:nvSpPr>
        <p:spPr>
          <a:xfrm rot="18896850">
            <a:off x="9955161" y="3750354"/>
            <a:ext cx="2884755" cy="638140"/>
          </a:xfrm>
          <a:custGeom>
            <a:avLst/>
            <a:gdLst>
              <a:gd name="connsiteX0" fmla="*/ 3674317 w 3674317"/>
              <a:gd name="connsiteY0" fmla="*/ 0 h 812800"/>
              <a:gd name="connsiteX1" fmla="*/ 2860027 w 3674317"/>
              <a:gd name="connsiteY1" fmla="*/ 812800 h 812800"/>
              <a:gd name="connsiteX2" fmla="*/ 406400 w 3674317"/>
              <a:gd name="connsiteY2" fmla="*/ 812800 h 812800"/>
              <a:gd name="connsiteX3" fmla="*/ 0 w 3674317"/>
              <a:gd name="connsiteY3" fmla="*/ 406400 h 812800"/>
              <a:gd name="connsiteX4" fmla="*/ 406400 w 3674317"/>
              <a:gd name="connsiteY4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74317" h="812800">
                <a:moveTo>
                  <a:pt x="3674317" y="0"/>
                </a:moveTo>
                <a:lnTo>
                  <a:pt x="2860027" y="812800"/>
                </a:lnTo>
                <a:lnTo>
                  <a:pt x="406400" y="812800"/>
                </a:lnTo>
                <a:cubicBezTo>
                  <a:pt x="181951" y="812800"/>
                  <a:pt x="0" y="630849"/>
                  <a:pt x="0" y="406400"/>
                </a:cubicBezTo>
                <a:cubicBezTo>
                  <a:pt x="0" y="181951"/>
                  <a:pt x="181951" y="0"/>
                  <a:pt x="4064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l"/>
            <a:endParaRPr lang="en-US" sz="1600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F014C0-8BB5-5793-9DBD-D422EF624E7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 bwMode="white">
          <a:xfrm>
            <a:off x="613608" y="711200"/>
            <a:ext cx="7285515" cy="4576605"/>
          </a:xfrm>
          <a:prstGeom prst="rect">
            <a:avLst/>
          </a:prstGeom>
        </p:spPr>
        <p:txBody>
          <a:bodyPr anchor="ctr" anchorCtr="0"/>
          <a:lstStyle>
            <a:lvl1pPr>
              <a:lnSpc>
                <a:spcPct val="100000"/>
              </a:lnSpc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Divider title are 36pt Arial Bold sentence case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D381AB1C-94E0-88DE-B7FB-AF548E53C0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5585" y="5760594"/>
            <a:ext cx="2247900" cy="406400"/>
          </a:xfrm>
          <a:prstGeom prst="rect">
            <a:avLst/>
          </a:prstGeom>
        </p:spPr>
      </p:pic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20C9601-4C00-1F60-ACBA-FDEED78A2031}"/>
              </a:ext>
            </a:extLst>
          </p:cNvPr>
          <p:cNvSpPr>
            <a:spLocks/>
          </p:cNvSpPr>
          <p:nvPr userDrawn="1"/>
        </p:nvSpPr>
        <p:spPr bwMode="auto">
          <a:xfrm>
            <a:off x="11012739" y="-38910"/>
            <a:ext cx="1224656" cy="1829007"/>
          </a:xfrm>
          <a:custGeom>
            <a:avLst/>
            <a:gdLst>
              <a:gd name="connsiteX0" fmla="*/ 153315 w 1224656"/>
              <a:gd name="connsiteY0" fmla="*/ 0 h 1829007"/>
              <a:gd name="connsiteX1" fmla="*/ 1224656 w 1224656"/>
              <a:gd name="connsiteY1" fmla="*/ 0 h 1829007"/>
              <a:gd name="connsiteX2" fmla="*/ 1224656 w 1224656"/>
              <a:gd name="connsiteY2" fmla="*/ 1829007 h 1829007"/>
              <a:gd name="connsiteX3" fmla="*/ 1154215 w 1224656"/>
              <a:gd name="connsiteY3" fmla="*/ 1758565 h 1829007"/>
              <a:gd name="connsiteX4" fmla="*/ 159544 w 1224656"/>
              <a:gd name="connsiteY4" fmla="*/ 763895 h 1829007"/>
              <a:gd name="connsiteX5" fmla="*/ 89744 w 1224656"/>
              <a:gd name="connsiteY5" fmla="*/ 77872 h 1829007"/>
              <a:gd name="connsiteX0" fmla="*/ 1224656 w 1316096"/>
              <a:gd name="connsiteY0" fmla="*/ 0 h 1829007"/>
              <a:gd name="connsiteX1" fmla="*/ 1224656 w 1316096"/>
              <a:gd name="connsiteY1" fmla="*/ 1829007 h 1829007"/>
              <a:gd name="connsiteX2" fmla="*/ 1154215 w 1316096"/>
              <a:gd name="connsiteY2" fmla="*/ 1758565 h 1829007"/>
              <a:gd name="connsiteX3" fmla="*/ 159544 w 1316096"/>
              <a:gd name="connsiteY3" fmla="*/ 763895 h 1829007"/>
              <a:gd name="connsiteX4" fmla="*/ 89744 w 1316096"/>
              <a:gd name="connsiteY4" fmla="*/ 77872 h 1829007"/>
              <a:gd name="connsiteX5" fmla="*/ 153315 w 1316096"/>
              <a:gd name="connsiteY5" fmla="*/ 0 h 1829007"/>
              <a:gd name="connsiteX6" fmla="*/ 1316096 w 1316096"/>
              <a:gd name="connsiteY6" fmla="*/ 91440 h 1829007"/>
              <a:gd name="connsiteX0" fmla="*/ 1224656 w 1224656"/>
              <a:gd name="connsiteY0" fmla="*/ 0 h 1829007"/>
              <a:gd name="connsiteX1" fmla="*/ 1224656 w 1224656"/>
              <a:gd name="connsiteY1" fmla="*/ 1829007 h 1829007"/>
              <a:gd name="connsiteX2" fmla="*/ 1154215 w 1224656"/>
              <a:gd name="connsiteY2" fmla="*/ 1758565 h 1829007"/>
              <a:gd name="connsiteX3" fmla="*/ 159544 w 1224656"/>
              <a:gd name="connsiteY3" fmla="*/ 763895 h 1829007"/>
              <a:gd name="connsiteX4" fmla="*/ 89744 w 1224656"/>
              <a:gd name="connsiteY4" fmla="*/ 77872 h 1829007"/>
              <a:gd name="connsiteX5" fmla="*/ 153315 w 1224656"/>
              <a:gd name="connsiteY5" fmla="*/ 0 h 1829007"/>
              <a:gd name="connsiteX0" fmla="*/ 1224656 w 1224656"/>
              <a:gd name="connsiteY0" fmla="*/ 1829007 h 1829007"/>
              <a:gd name="connsiteX1" fmla="*/ 1154215 w 1224656"/>
              <a:gd name="connsiteY1" fmla="*/ 1758565 h 1829007"/>
              <a:gd name="connsiteX2" fmla="*/ 159544 w 1224656"/>
              <a:gd name="connsiteY2" fmla="*/ 763895 h 1829007"/>
              <a:gd name="connsiteX3" fmla="*/ 89744 w 1224656"/>
              <a:gd name="connsiteY3" fmla="*/ 77872 h 1829007"/>
              <a:gd name="connsiteX4" fmla="*/ 153315 w 1224656"/>
              <a:gd name="connsiteY4" fmla="*/ 0 h 1829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4656" h="1829007">
                <a:moveTo>
                  <a:pt x="1224656" y="1829007"/>
                </a:moveTo>
                <a:lnTo>
                  <a:pt x="1154215" y="1758565"/>
                </a:lnTo>
                <a:lnTo>
                  <a:pt x="159544" y="763895"/>
                </a:lnTo>
                <a:cubicBezTo>
                  <a:pt x="-26590" y="577761"/>
                  <a:pt x="-49857" y="289530"/>
                  <a:pt x="89744" y="77872"/>
                </a:cubicBezTo>
                <a:lnTo>
                  <a:pt x="153315" y="0"/>
                </a:lnTo>
              </a:path>
            </a:pathLst>
          </a:cu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lvl="0"/>
            <a:endParaRPr lang="en-US" sz="160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30699829-9421-BC32-D008-18D3C6101425}"/>
              </a:ext>
            </a:extLst>
          </p:cNvPr>
          <p:cNvSpPr>
            <a:spLocks/>
          </p:cNvSpPr>
          <p:nvPr userDrawn="1"/>
        </p:nvSpPr>
        <p:spPr bwMode="auto">
          <a:xfrm rot="2700000">
            <a:off x="9141640" y="1040337"/>
            <a:ext cx="3187991" cy="3194255"/>
          </a:xfrm>
          <a:custGeom>
            <a:avLst/>
            <a:gdLst>
              <a:gd name="connsiteX0" fmla="*/ 159586 w 3187991"/>
              <a:gd name="connsiteY0" fmla="*/ 159586 h 3194255"/>
              <a:gd name="connsiteX1" fmla="*/ 544860 w 3187991"/>
              <a:gd name="connsiteY1" fmla="*/ 0 h 3194255"/>
              <a:gd name="connsiteX2" fmla="*/ 2056479 w 3187991"/>
              <a:gd name="connsiteY2" fmla="*/ 0 h 3194255"/>
              <a:gd name="connsiteX3" fmla="*/ 3187991 w 3187991"/>
              <a:gd name="connsiteY3" fmla="*/ 1131513 h 3194255"/>
              <a:gd name="connsiteX4" fmla="*/ 3187991 w 3187991"/>
              <a:gd name="connsiteY4" fmla="*/ 2649395 h 3194255"/>
              <a:gd name="connsiteX5" fmla="*/ 2643131 w 3187991"/>
              <a:gd name="connsiteY5" fmla="*/ 3194255 h 3194255"/>
              <a:gd name="connsiteX6" fmla="*/ 544860 w 3187991"/>
              <a:gd name="connsiteY6" fmla="*/ 3194255 h 3194255"/>
              <a:gd name="connsiteX7" fmla="*/ 0 w 3187991"/>
              <a:gd name="connsiteY7" fmla="*/ 2649395 h 3194255"/>
              <a:gd name="connsiteX8" fmla="*/ 0 w 3187991"/>
              <a:gd name="connsiteY8" fmla="*/ 544860 h 3194255"/>
              <a:gd name="connsiteX9" fmla="*/ 159586 w 3187991"/>
              <a:gd name="connsiteY9" fmla="*/ 159586 h 3194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87991" h="3194255">
                <a:moveTo>
                  <a:pt x="159586" y="159586"/>
                </a:moveTo>
                <a:cubicBezTo>
                  <a:pt x="258186" y="60985"/>
                  <a:pt x="394401" y="0"/>
                  <a:pt x="544860" y="0"/>
                </a:cubicBezTo>
                <a:lnTo>
                  <a:pt x="2056479" y="0"/>
                </a:lnTo>
                <a:lnTo>
                  <a:pt x="3187991" y="1131513"/>
                </a:lnTo>
                <a:lnTo>
                  <a:pt x="3187991" y="2649395"/>
                </a:lnTo>
                <a:cubicBezTo>
                  <a:pt x="3187991" y="2950313"/>
                  <a:pt x="2944049" y="3194255"/>
                  <a:pt x="2643131" y="3194255"/>
                </a:cubicBezTo>
                <a:lnTo>
                  <a:pt x="544860" y="3194255"/>
                </a:lnTo>
                <a:cubicBezTo>
                  <a:pt x="243942" y="3194255"/>
                  <a:pt x="0" y="2950313"/>
                  <a:pt x="0" y="2649395"/>
                </a:cubicBezTo>
                <a:lnTo>
                  <a:pt x="0" y="544860"/>
                </a:lnTo>
                <a:cubicBezTo>
                  <a:pt x="0" y="394401"/>
                  <a:pt x="60985" y="258186"/>
                  <a:pt x="159586" y="15958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0949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024-04 - IQV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C8B1F425-7FCC-95EC-889D-1C469BA8156D}"/>
              </a:ext>
            </a:extLst>
          </p:cNvPr>
          <p:cNvSpPr>
            <a:spLocks/>
          </p:cNvSpPr>
          <p:nvPr userDrawn="1"/>
        </p:nvSpPr>
        <p:spPr>
          <a:xfrm rot="2700000">
            <a:off x="8997003" y="-456334"/>
            <a:ext cx="1658711" cy="5443918"/>
          </a:xfrm>
          <a:custGeom>
            <a:avLst/>
            <a:gdLst>
              <a:gd name="connsiteX0" fmla="*/ 291026 w 1987250"/>
              <a:gd name="connsiteY0" fmla="*/ 291026 h 6522188"/>
              <a:gd name="connsiteX1" fmla="*/ 993625 w 1987250"/>
              <a:gd name="connsiteY1" fmla="*/ 0 h 6522188"/>
              <a:gd name="connsiteX2" fmla="*/ 1987250 w 1987250"/>
              <a:gd name="connsiteY2" fmla="*/ 993625 h 6522188"/>
              <a:gd name="connsiteX3" fmla="*/ 1987250 w 1987250"/>
              <a:gd name="connsiteY3" fmla="*/ 5536869 h 6522188"/>
              <a:gd name="connsiteX4" fmla="*/ 1001931 w 1987250"/>
              <a:gd name="connsiteY4" fmla="*/ 6522188 h 6522188"/>
              <a:gd name="connsiteX5" fmla="*/ 0 w 1987250"/>
              <a:gd name="connsiteY5" fmla="*/ 5520256 h 6522188"/>
              <a:gd name="connsiteX6" fmla="*/ 0 w 1987250"/>
              <a:gd name="connsiteY6" fmla="*/ 993625 h 6522188"/>
              <a:gd name="connsiteX7" fmla="*/ 291026 w 1987250"/>
              <a:gd name="connsiteY7" fmla="*/ 291026 h 652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87250" h="6522188">
                <a:moveTo>
                  <a:pt x="291026" y="291026"/>
                </a:moveTo>
                <a:cubicBezTo>
                  <a:pt x="470837" y="111215"/>
                  <a:pt x="719243" y="0"/>
                  <a:pt x="993625" y="0"/>
                </a:cubicBezTo>
                <a:cubicBezTo>
                  <a:pt x="1542389" y="0"/>
                  <a:pt x="1987250" y="444861"/>
                  <a:pt x="1987250" y="993625"/>
                </a:cubicBezTo>
                <a:lnTo>
                  <a:pt x="1987250" y="5536869"/>
                </a:lnTo>
                <a:lnTo>
                  <a:pt x="1001931" y="6522188"/>
                </a:lnTo>
                <a:lnTo>
                  <a:pt x="0" y="5520256"/>
                </a:lnTo>
                <a:lnTo>
                  <a:pt x="0" y="993625"/>
                </a:lnTo>
                <a:cubicBezTo>
                  <a:pt x="0" y="719243"/>
                  <a:pt x="111216" y="470837"/>
                  <a:pt x="291026" y="29102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l"/>
            <a:endParaRPr lang="en-US" sz="1600" err="1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D8CB6CB-17D6-9423-37F8-6EFC4880AEC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 bwMode="white">
          <a:xfrm>
            <a:off x="613608" y="1741713"/>
            <a:ext cx="5071843" cy="3374574"/>
          </a:xfrm>
          <a:prstGeom prst="rect">
            <a:avLst/>
          </a:prstGeom>
        </p:spPr>
        <p:txBody>
          <a:bodyPr anchor="ctr" anchorCtr="0"/>
          <a:lstStyle>
            <a:lvl1pPr>
              <a:lnSpc>
                <a:spcPct val="100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Divider title are 36pt Arial Bold sentence case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CA16036-B78E-0275-6CA7-911DE4060426}"/>
              </a:ext>
            </a:extLst>
          </p:cNvPr>
          <p:cNvSpPr>
            <a:spLocks/>
          </p:cNvSpPr>
          <p:nvPr userDrawn="1"/>
        </p:nvSpPr>
        <p:spPr>
          <a:xfrm rot="2700000">
            <a:off x="9736981" y="3459243"/>
            <a:ext cx="1658711" cy="3580309"/>
          </a:xfrm>
          <a:prstGeom prst="roundRect">
            <a:avLst>
              <a:gd name="adj" fmla="val 50000"/>
            </a:avLst>
          </a:prstGeom>
          <a:solidFill>
            <a:srgbClr val="7FD1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lvl="0"/>
            <a:endParaRPr lang="en-US" sz="1600" err="1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BB13D00-4BF1-FD01-6A9F-B1CBB08123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520" y="812800"/>
            <a:ext cx="2247900" cy="406400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AE586FF-C25B-AF33-5F15-454F206B533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640637" y="1828800"/>
            <a:ext cx="4551363" cy="3581400"/>
          </a:xfrm>
          <a:custGeom>
            <a:avLst/>
            <a:gdLst>
              <a:gd name="connsiteX0" fmla="*/ 374319 w 5422900"/>
              <a:gd name="connsiteY0" fmla="*/ 0 h 4267200"/>
              <a:gd name="connsiteX1" fmla="*/ 5422900 w 5422900"/>
              <a:gd name="connsiteY1" fmla="*/ 0 h 4267200"/>
              <a:gd name="connsiteX2" fmla="*/ 5422900 w 5422900"/>
              <a:gd name="connsiteY2" fmla="*/ 4267200 h 4267200"/>
              <a:gd name="connsiteX3" fmla="*/ 374319 w 5422900"/>
              <a:gd name="connsiteY3" fmla="*/ 4267200 h 4267200"/>
              <a:gd name="connsiteX4" fmla="*/ 0 w 5422900"/>
              <a:gd name="connsiteY4" fmla="*/ 3892881 h 4267200"/>
              <a:gd name="connsiteX5" fmla="*/ 0 w 5422900"/>
              <a:gd name="connsiteY5" fmla="*/ 374319 h 4267200"/>
              <a:gd name="connsiteX6" fmla="*/ 374319 w 5422900"/>
              <a:gd name="connsiteY6" fmla="*/ 0 h 4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22900" h="4267200">
                <a:moveTo>
                  <a:pt x="374319" y="0"/>
                </a:moveTo>
                <a:lnTo>
                  <a:pt x="5422900" y="0"/>
                </a:lnTo>
                <a:lnTo>
                  <a:pt x="5422900" y="4267200"/>
                </a:lnTo>
                <a:lnTo>
                  <a:pt x="374319" y="4267200"/>
                </a:lnTo>
                <a:cubicBezTo>
                  <a:pt x="167588" y="4267200"/>
                  <a:pt x="0" y="4099612"/>
                  <a:pt x="0" y="3892881"/>
                </a:cubicBezTo>
                <a:lnTo>
                  <a:pt x="0" y="374319"/>
                </a:lnTo>
                <a:cubicBezTo>
                  <a:pt x="0" y="167588"/>
                  <a:pt x="167588" y="0"/>
                  <a:pt x="374319" y="0"/>
                </a:cubicBez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800" b="0">
                <a:solidFill>
                  <a:srgbClr val="FF000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solidFill>
                  <a:srgbClr val="FF0000"/>
                </a:solidFill>
              </a:rPr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742791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024-05 - IQV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>
            <a:extLst>
              <a:ext uri="{FF2B5EF4-FFF2-40B4-BE49-F238E27FC236}">
                <a16:creationId xmlns:a16="http://schemas.microsoft.com/office/drawing/2014/main" id="{9BE82380-4E70-46AE-92D4-098EF81513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613608" y="609600"/>
            <a:ext cx="6202680" cy="4678205"/>
          </a:xfrm>
          <a:prstGeom prst="rect">
            <a:avLst/>
          </a:prstGeom>
        </p:spPr>
        <p:txBody>
          <a:bodyPr anchor="ctr" anchorCtr="0"/>
          <a:lstStyle>
            <a:lvl1pPr>
              <a:lnSpc>
                <a:spcPct val="100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Divider title are 36pt Arial Bold sentence case</a:t>
            </a: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889AB6EA-4B7F-D626-10ED-8532995C41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5585" y="5760594"/>
            <a:ext cx="2247900" cy="406400"/>
          </a:xfrm>
          <a:prstGeom prst="rect">
            <a:avLst/>
          </a:pr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480E36D-D806-7D05-D8DC-4ADC176E28F1}"/>
              </a:ext>
            </a:extLst>
          </p:cNvPr>
          <p:cNvSpPr/>
          <p:nvPr userDrawn="1"/>
        </p:nvSpPr>
        <p:spPr>
          <a:xfrm rot="13473600">
            <a:off x="9007218" y="-739919"/>
            <a:ext cx="2599744" cy="5533217"/>
          </a:xfrm>
          <a:custGeom>
            <a:avLst/>
            <a:gdLst>
              <a:gd name="connsiteX0" fmla="*/ 1378880 w 2599744"/>
              <a:gd name="connsiteY0" fmla="*/ 5533217 h 5533217"/>
              <a:gd name="connsiteX1" fmla="*/ 0 w 2599744"/>
              <a:gd name="connsiteY1" fmla="*/ 4132994 h 5533217"/>
              <a:gd name="connsiteX2" fmla="*/ 0 w 2599744"/>
              <a:gd name="connsiteY2" fmla="*/ 1299873 h 5533217"/>
              <a:gd name="connsiteX3" fmla="*/ 1299872 w 2599744"/>
              <a:gd name="connsiteY3" fmla="*/ 0 h 5533217"/>
              <a:gd name="connsiteX4" fmla="*/ 2599744 w 2599744"/>
              <a:gd name="connsiteY4" fmla="*/ 1299872 h 5533217"/>
              <a:gd name="connsiteX5" fmla="*/ 2599744 w 2599744"/>
              <a:gd name="connsiteY5" fmla="*/ 4330962 h 5533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99744" h="5533217">
                <a:moveTo>
                  <a:pt x="1378880" y="5533217"/>
                </a:moveTo>
                <a:lnTo>
                  <a:pt x="0" y="4132994"/>
                </a:lnTo>
                <a:lnTo>
                  <a:pt x="0" y="1299873"/>
                </a:lnTo>
                <a:cubicBezTo>
                  <a:pt x="0" y="581972"/>
                  <a:pt x="581972" y="0"/>
                  <a:pt x="1299872" y="0"/>
                </a:cubicBezTo>
                <a:cubicBezTo>
                  <a:pt x="2017771" y="0"/>
                  <a:pt x="2599744" y="581973"/>
                  <a:pt x="2599744" y="1299872"/>
                </a:cubicBezTo>
                <a:lnTo>
                  <a:pt x="2599744" y="43309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l"/>
            <a:endParaRPr lang="en-US" sz="1600" err="1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79252B4-99CA-3419-840E-DA516CC6BEBB}"/>
              </a:ext>
            </a:extLst>
          </p:cNvPr>
          <p:cNvSpPr/>
          <p:nvPr userDrawn="1"/>
        </p:nvSpPr>
        <p:spPr>
          <a:xfrm rot="20457708">
            <a:off x="11186621" y="-13688"/>
            <a:ext cx="660198" cy="358286"/>
          </a:xfrm>
          <a:custGeom>
            <a:avLst/>
            <a:gdLst>
              <a:gd name="connsiteX0" fmla="*/ 318178 w 660198"/>
              <a:gd name="connsiteY0" fmla="*/ 0 h 358286"/>
              <a:gd name="connsiteX1" fmla="*/ 660198 w 660198"/>
              <a:gd name="connsiteY1" fmla="*/ 118023 h 358286"/>
              <a:gd name="connsiteX2" fmla="*/ 229425 w 660198"/>
              <a:gd name="connsiteY2" fmla="*/ 330222 h 358286"/>
              <a:gd name="connsiteX3" fmla="*/ 13408 w 660198"/>
              <a:gd name="connsiteY3" fmla="*/ 296211 h 358286"/>
              <a:gd name="connsiteX4" fmla="*/ 11570 w 660198"/>
              <a:gd name="connsiteY4" fmla="*/ 291615 h 358286"/>
              <a:gd name="connsiteX5" fmla="*/ 116362 w 660198"/>
              <a:gd name="connsiteY5" fmla="*/ 99498 h 358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0198" h="358286">
                <a:moveTo>
                  <a:pt x="318178" y="0"/>
                </a:moveTo>
                <a:lnTo>
                  <a:pt x="660198" y="118023"/>
                </a:lnTo>
                <a:lnTo>
                  <a:pt x="229425" y="330222"/>
                </a:lnTo>
                <a:cubicBezTo>
                  <a:pt x="69481" y="409276"/>
                  <a:pt x="13408" y="296211"/>
                  <a:pt x="13408" y="296211"/>
                </a:cubicBezTo>
                <a:lnTo>
                  <a:pt x="11570" y="291615"/>
                </a:lnTo>
                <a:cubicBezTo>
                  <a:pt x="-43583" y="178552"/>
                  <a:pt x="116362" y="99498"/>
                  <a:pt x="116362" y="99498"/>
                </a:cubicBezTo>
                <a:close/>
              </a:path>
            </a:pathLst>
          </a:custGeom>
          <a:solidFill>
            <a:schemeClr val="accent5"/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2BAC8301-D0B3-F09B-8934-4C4BF853D744}"/>
              </a:ext>
            </a:extLst>
          </p:cNvPr>
          <p:cNvSpPr/>
          <p:nvPr userDrawn="1"/>
        </p:nvSpPr>
        <p:spPr>
          <a:xfrm rot="2700000">
            <a:off x="9373836" y="-702513"/>
            <a:ext cx="780382" cy="2913053"/>
          </a:xfrm>
          <a:custGeom>
            <a:avLst/>
            <a:gdLst>
              <a:gd name="connsiteX0" fmla="*/ 0 w 780382"/>
              <a:gd name="connsiteY0" fmla="*/ 780382 h 2913053"/>
              <a:gd name="connsiteX1" fmla="*/ 780382 w 780382"/>
              <a:gd name="connsiteY1" fmla="*/ 0 h 2913053"/>
              <a:gd name="connsiteX2" fmla="*/ 780382 w 780382"/>
              <a:gd name="connsiteY2" fmla="*/ 2522862 h 2913053"/>
              <a:gd name="connsiteX3" fmla="*/ 390191 w 780382"/>
              <a:gd name="connsiteY3" fmla="*/ 2913053 h 2913053"/>
              <a:gd name="connsiteX4" fmla="*/ 0 w 780382"/>
              <a:gd name="connsiteY4" fmla="*/ 2522862 h 2913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0382" h="2913053">
                <a:moveTo>
                  <a:pt x="0" y="780382"/>
                </a:moveTo>
                <a:lnTo>
                  <a:pt x="780382" y="0"/>
                </a:lnTo>
                <a:lnTo>
                  <a:pt x="780382" y="2522862"/>
                </a:lnTo>
                <a:cubicBezTo>
                  <a:pt x="780382" y="2738359"/>
                  <a:pt x="605688" y="2913053"/>
                  <a:pt x="390191" y="2913053"/>
                </a:cubicBezTo>
                <a:cubicBezTo>
                  <a:pt x="174694" y="2913053"/>
                  <a:pt x="0" y="2738359"/>
                  <a:pt x="0" y="2522862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err="1">
              <a:solidFill>
                <a:schemeClr val="tx1"/>
              </a:solidFill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103DB20-CA44-5144-7694-2FBF81D0EACA}"/>
              </a:ext>
            </a:extLst>
          </p:cNvPr>
          <p:cNvSpPr/>
          <p:nvPr userDrawn="1"/>
        </p:nvSpPr>
        <p:spPr>
          <a:xfrm rot="2700000">
            <a:off x="11469147" y="2339446"/>
            <a:ext cx="1193519" cy="1550166"/>
          </a:xfrm>
          <a:custGeom>
            <a:avLst/>
            <a:gdLst>
              <a:gd name="connsiteX0" fmla="*/ 0 w 1193519"/>
              <a:gd name="connsiteY0" fmla="*/ 0 h 1550166"/>
              <a:gd name="connsiteX1" fmla="*/ 1193519 w 1193519"/>
              <a:gd name="connsiteY1" fmla="*/ 1193519 h 1550166"/>
              <a:gd name="connsiteX2" fmla="*/ 1150445 w 1193519"/>
              <a:gd name="connsiteY2" fmla="*/ 1272877 h 1550166"/>
              <a:gd name="connsiteX3" fmla="*/ 628928 w 1193519"/>
              <a:gd name="connsiteY3" fmla="*/ 1550166 h 1550166"/>
              <a:gd name="connsiteX4" fmla="*/ 0 w 1193519"/>
              <a:gd name="connsiteY4" fmla="*/ 921238 h 1550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3519" h="1550166">
                <a:moveTo>
                  <a:pt x="0" y="0"/>
                </a:moveTo>
                <a:lnTo>
                  <a:pt x="1193519" y="1193519"/>
                </a:lnTo>
                <a:lnTo>
                  <a:pt x="1150445" y="1272877"/>
                </a:lnTo>
                <a:cubicBezTo>
                  <a:pt x="1037422" y="1440173"/>
                  <a:pt x="846020" y="1550166"/>
                  <a:pt x="628928" y="1550166"/>
                </a:cubicBezTo>
                <a:cubicBezTo>
                  <a:pt x="281581" y="1550166"/>
                  <a:pt x="0" y="1268585"/>
                  <a:pt x="0" y="921238"/>
                </a:cubicBezTo>
                <a:close/>
              </a:path>
            </a:pathLst>
          </a:custGeom>
          <a:solidFill>
            <a:schemeClr val="accent5"/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err="1"/>
          </a:p>
        </p:txBody>
      </p:sp>
    </p:spTree>
    <p:extLst>
      <p:ext uri="{BB962C8B-B14F-4D97-AF65-F5344CB8AC3E}">
        <p14:creationId xmlns:p14="http://schemas.microsoft.com/office/powerpoint/2010/main" val="4289832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024-06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E971393-FE1D-3B6A-5952-3200539F4C21}"/>
              </a:ext>
            </a:extLst>
          </p:cNvPr>
          <p:cNvSpPr/>
          <p:nvPr userDrawn="1"/>
        </p:nvSpPr>
        <p:spPr>
          <a:xfrm rot="18900000">
            <a:off x="9590939" y="-1090570"/>
            <a:ext cx="3074362" cy="4401184"/>
          </a:xfrm>
          <a:custGeom>
            <a:avLst/>
            <a:gdLst>
              <a:gd name="connsiteX0" fmla="*/ 906398 w 3074362"/>
              <a:gd name="connsiteY0" fmla="*/ 0 h 4401184"/>
              <a:gd name="connsiteX1" fmla="*/ 3074362 w 3074362"/>
              <a:gd name="connsiteY1" fmla="*/ 2167965 h 4401184"/>
              <a:gd name="connsiteX2" fmla="*/ 841143 w 3074362"/>
              <a:gd name="connsiteY2" fmla="*/ 4401184 h 4401184"/>
              <a:gd name="connsiteX3" fmla="*/ 334666 w 3074362"/>
              <a:gd name="connsiteY3" fmla="*/ 4401184 h 4401184"/>
              <a:gd name="connsiteX4" fmla="*/ 0 w 3074362"/>
              <a:gd name="connsiteY4" fmla="*/ 4066518 h 4401184"/>
              <a:gd name="connsiteX5" fmla="*/ 0 w 3074362"/>
              <a:gd name="connsiteY5" fmla="*/ 334667 h 4401184"/>
              <a:gd name="connsiteX6" fmla="*/ 334666 w 3074362"/>
              <a:gd name="connsiteY6" fmla="*/ 0 h 4401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74362" h="4401184">
                <a:moveTo>
                  <a:pt x="906398" y="0"/>
                </a:moveTo>
                <a:lnTo>
                  <a:pt x="3074362" y="2167965"/>
                </a:lnTo>
                <a:lnTo>
                  <a:pt x="841143" y="4401184"/>
                </a:lnTo>
                <a:lnTo>
                  <a:pt x="334666" y="4401184"/>
                </a:lnTo>
                <a:cubicBezTo>
                  <a:pt x="149835" y="4401184"/>
                  <a:pt x="0" y="4251349"/>
                  <a:pt x="0" y="4066518"/>
                </a:cubicBezTo>
                <a:lnTo>
                  <a:pt x="0" y="334667"/>
                </a:lnTo>
                <a:cubicBezTo>
                  <a:pt x="0" y="149835"/>
                  <a:pt x="149835" y="0"/>
                  <a:pt x="334666" y="0"/>
                </a:cubicBezTo>
                <a:close/>
              </a:path>
            </a:pathLst>
          </a:custGeom>
          <a:solidFill>
            <a:srgbClr val="140B4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err="1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A9D7148-A6F2-CBCC-1252-9028ED2C858C}"/>
              </a:ext>
            </a:extLst>
          </p:cNvPr>
          <p:cNvSpPr/>
          <p:nvPr userDrawn="1"/>
        </p:nvSpPr>
        <p:spPr>
          <a:xfrm rot="2700000">
            <a:off x="6613319" y="-912201"/>
            <a:ext cx="3072335" cy="3072335"/>
          </a:xfrm>
          <a:custGeom>
            <a:avLst/>
            <a:gdLst>
              <a:gd name="connsiteX0" fmla="*/ 0 w 2777410"/>
              <a:gd name="connsiteY0" fmla="*/ 1975810 h 2777410"/>
              <a:gd name="connsiteX1" fmla="*/ 1975810 w 2777410"/>
              <a:gd name="connsiteY1" fmla="*/ 0 h 2777410"/>
              <a:gd name="connsiteX2" fmla="*/ 2540164 w 2777410"/>
              <a:gd name="connsiteY2" fmla="*/ 0 h 2777410"/>
              <a:gd name="connsiteX3" fmla="*/ 2777410 w 2777410"/>
              <a:gd name="connsiteY3" fmla="*/ 237247 h 2777410"/>
              <a:gd name="connsiteX4" fmla="*/ 2777410 w 2777410"/>
              <a:gd name="connsiteY4" fmla="*/ 2540163 h 2777410"/>
              <a:gd name="connsiteX5" fmla="*/ 2540163 w 2777410"/>
              <a:gd name="connsiteY5" fmla="*/ 2777410 h 2777410"/>
              <a:gd name="connsiteX6" fmla="*/ 237247 w 2777410"/>
              <a:gd name="connsiteY6" fmla="*/ 2777410 h 2777410"/>
              <a:gd name="connsiteX7" fmla="*/ 0 w 2777410"/>
              <a:gd name="connsiteY7" fmla="*/ 2540163 h 2777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77410" h="2777410">
                <a:moveTo>
                  <a:pt x="0" y="1975810"/>
                </a:moveTo>
                <a:lnTo>
                  <a:pt x="1975810" y="0"/>
                </a:lnTo>
                <a:lnTo>
                  <a:pt x="2540164" y="0"/>
                </a:lnTo>
                <a:cubicBezTo>
                  <a:pt x="2671191" y="0"/>
                  <a:pt x="2777410" y="106219"/>
                  <a:pt x="2777410" y="237247"/>
                </a:cubicBezTo>
                <a:lnTo>
                  <a:pt x="2777410" y="2540163"/>
                </a:lnTo>
                <a:cubicBezTo>
                  <a:pt x="2777410" y="2671191"/>
                  <a:pt x="2671191" y="2777410"/>
                  <a:pt x="2540163" y="2777410"/>
                </a:cubicBezTo>
                <a:lnTo>
                  <a:pt x="237247" y="2777410"/>
                </a:lnTo>
                <a:cubicBezTo>
                  <a:pt x="106220" y="2777410"/>
                  <a:pt x="0" y="2671190"/>
                  <a:pt x="0" y="254016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l"/>
            <a:endParaRPr lang="en-US" sz="1600" err="1"/>
          </a:p>
        </p:txBody>
      </p:sp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150474CF-7CCB-20DD-E6E1-8A9CD0E038C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2167720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3" progId="TCLayout.ActiveDocument.1">
                  <p:embed/>
                </p:oleObj>
              </mc:Choice>
              <mc:Fallback>
                <p:oleObj name="think-cell Slide" r:id="rId3" imgW="473" imgH="473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50474CF-7CCB-20DD-E6E1-8A9CD0E038C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13DC1846-D39B-50FF-487A-FD15579093A3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 bwMode="white">
          <a:xfrm>
            <a:off x="613608" y="2049693"/>
            <a:ext cx="5593080" cy="2758614"/>
          </a:xfrm>
          <a:prstGeom prst="rect">
            <a:avLst/>
          </a:prstGeom>
        </p:spPr>
        <p:txBody>
          <a:bodyPr anchor="ctr" anchorCtr="0"/>
          <a:lstStyle>
            <a:lvl1pPr>
              <a:lnSpc>
                <a:spcPct val="100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Divider title are 36pt Arial Bold sentence case</a:t>
            </a:r>
          </a:p>
        </p:txBody>
      </p:sp>
      <p:sp>
        <p:nvSpPr>
          <p:cNvPr id="17" name="Freeform 7">
            <a:extLst>
              <a:ext uri="{FF2B5EF4-FFF2-40B4-BE49-F238E27FC236}">
                <a16:creationId xmlns:a16="http://schemas.microsoft.com/office/drawing/2014/main" id="{FA3B847E-CEDD-4F28-13DA-54DB86046169}"/>
              </a:ext>
            </a:extLst>
          </p:cNvPr>
          <p:cNvSpPr>
            <a:spLocks/>
          </p:cNvSpPr>
          <p:nvPr userDrawn="1"/>
        </p:nvSpPr>
        <p:spPr bwMode="auto">
          <a:xfrm rot="16200000">
            <a:off x="8579893" y="133677"/>
            <a:ext cx="2515488" cy="2515488"/>
          </a:xfrm>
          <a:custGeom>
            <a:avLst/>
            <a:gdLst>
              <a:gd name="T0" fmla="*/ 724 w 1691"/>
              <a:gd name="T1" fmla="*/ 1624 h 1691"/>
              <a:gd name="T2" fmla="*/ 67 w 1691"/>
              <a:gd name="T3" fmla="*/ 967 h 1691"/>
              <a:gd name="T4" fmla="*/ 67 w 1691"/>
              <a:gd name="T5" fmla="*/ 724 h 1691"/>
              <a:gd name="T6" fmla="*/ 724 w 1691"/>
              <a:gd name="T7" fmla="*/ 67 h 1691"/>
              <a:gd name="T8" fmla="*/ 967 w 1691"/>
              <a:gd name="T9" fmla="*/ 67 h 1691"/>
              <a:gd name="T10" fmla="*/ 1624 w 1691"/>
              <a:gd name="T11" fmla="*/ 724 h 1691"/>
              <a:gd name="T12" fmla="*/ 1624 w 1691"/>
              <a:gd name="T13" fmla="*/ 967 h 1691"/>
              <a:gd name="T14" fmla="*/ 967 w 1691"/>
              <a:gd name="T15" fmla="*/ 1624 h 1691"/>
              <a:gd name="T16" fmla="*/ 724 w 1691"/>
              <a:gd name="T17" fmla="*/ 1624 h 16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91" h="1691">
                <a:moveTo>
                  <a:pt x="724" y="1624"/>
                </a:moveTo>
                <a:cubicBezTo>
                  <a:pt x="67" y="967"/>
                  <a:pt x="67" y="967"/>
                  <a:pt x="67" y="967"/>
                </a:cubicBezTo>
                <a:cubicBezTo>
                  <a:pt x="0" y="900"/>
                  <a:pt x="0" y="791"/>
                  <a:pt x="67" y="724"/>
                </a:cubicBezTo>
                <a:cubicBezTo>
                  <a:pt x="724" y="67"/>
                  <a:pt x="724" y="67"/>
                  <a:pt x="724" y="67"/>
                </a:cubicBezTo>
                <a:cubicBezTo>
                  <a:pt x="791" y="0"/>
                  <a:pt x="900" y="0"/>
                  <a:pt x="967" y="67"/>
                </a:cubicBezTo>
                <a:cubicBezTo>
                  <a:pt x="1624" y="724"/>
                  <a:pt x="1624" y="724"/>
                  <a:pt x="1624" y="724"/>
                </a:cubicBezTo>
                <a:cubicBezTo>
                  <a:pt x="1691" y="791"/>
                  <a:pt x="1691" y="900"/>
                  <a:pt x="1624" y="967"/>
                </a:cubicBezTo>
                <a:cubicBezTo>
                  <a:pt x="967" y="1624"/>
                  <a:pt x="967" y="1624"/>
                  <a:pt x="967" y="1624"/>
                </a:cubicBezTo>
                <a:cubicBezTo>
                  <a:pt x="900" y="1691"/>
                  <a:pt x="791" y="1691"/>
                  <a:pt x="724" y="1624"/>
                </a:cubicBezTo>
                <a:close/>
              </a:path>
            </a:pathLst>
          </a:custGeom>
          <a:solidFill>
            <a:schemeClr val="accent1"/>
          </a:solidFill>
          <a:ln w="12700"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3">
            <a:extLst>
              <a:ext uri="{FF2B5EF4-FFF2-40B4-BE49-F238E27FC236}">
                <a16:creationId xmlns:a16="http://schemas.microsoft.com/office/drawing/2014/main" id="{0BB57922-089B-617B-DB05-C881EA21986B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 rot="16200000">
            <a:off x="7666727" y="-76160"/>
            <a:ext cx="4560732" cy="4657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06C75E6-2F25-C869-52E2-8C5D355F51AF}"/>
              </a:ext>
            </a:extLst>
          </p:cNvPr>
          <p:cNvSpPr>
            <a:spLocks/>
          </p:cNvSpPr>
          <p:nvPr userDrawn="1"/>
        </p:nvSpPr>
        <p:spPr bwMode="auto">
          <a:xfrm rot="18900000">
            <a:off x="8399071" y="-1421668"/>
            <a:ext cx="2843336" cy="2843336"/>
          </a:xfrm>
          <a:custGeom>
            <a:avLst/>
            <a:gdLst>
              <a:gd name="connsiteX0" fmla="*/ 0 w 2843336"/>
              <a:gd name="connsiteY0" fmla="*/ 0 h 2843336"/>
              <a:gd name="connsiteX1" fmla="*/ 2843336 w 2843336"/>
              <a:gd name="connsiteY1" fmla="*/ 2843336 h 2843336"/>
              <a:gd name="connsiteX2" fmla="*/ 268488 w 2843336"/>
              <a:gd name="connsiteY2" fmla="*/ 2843336 h 2843336"/>
              <a:gd name="connsiteX3" fmla="*/ 0 w 2843336"/>
              <a:gd name="connsiteY3" fmla="*/ 2585131 h 2843336"/>
              <a:gd name="connsiteX0" fmla="*/ 2843336 w 2934776"/>
              <a:gd name="connsiteY0" fmla="*/ 2843336 h 2934776"/>
              <a:gd name="connsiteX1" fmla="*/ 268488 w 2934776"/>
              <a:gd name="connsiteY1" fmla="*/ 2843336 h 2934776"/>
              <a:gd name="connsiteX2" fmla="*/ 0 w 2934776"/>
              <a:gd name="connsiteY2" fmla="*/ 2585131 h 2934776"/>
              <a:gd name="connsiteX3" fmla="*/ 0 w 2934776"/>
              <a:gd name="connsiteY3" fmla="*/ 0 h 2934776"/>
              <a:gd name="connsiteX4" fmla="*/ 2934776 w 2934776"/>
              <a:gd name="connsiteY4" fmla="*/ 2934776 h 2934776"/>
              <a:gd name="connsiteX0" fmla="*/ 2843336 w 2843336"/>
              <a:gd name="connsiteY0" fmla="*/ 2843336 h 2843336"/>
              <a:gd name="connsiteX1" fmla="*/ 268488 w 2843336"/>
              <a:gd name="connsiteY1" fmla="*/ 2843336 h 2843336"/>
              <a:gd name="connsiteX2" fmla="*/ 0 w 2843336"/>
              <a:gd name="connsiteY2" fmla="*/ 2585131 h 2843336"/>
              <a:gd name="connsiteX3" fmla="*/ 0 w 2843336"/>
              <a:gd name="connsiteY3" fmla="*/ 0 h 2843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43336" h="2843336">
                <a:moveTo>
                  <a:pt x="2843336" y="2843336"/>
                </a:moveTo>
                <a:lnTo>
                  <a:pt x="268488" y="2843336"/>
                </a:lnTo>
                <a:cubicBezTo>
                  <a:pt x="120207" y="2843336"/>
                  <a:pt x="0" y="2727734"/>
                  <a:pt x="0" y="2585131"/>
                </a:cubicBezTo>
                <a:lnTo>
                  <a:pt x="0" y="0"/>
                </a:lnTo>
              </a:path>
            </a:pathLst>
          </a:custGeom>
          <a:noFill/>
          <a:ln w="12700"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6A10C533-42F2-F66F-9D74-979D4CA2EBD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35585" y="5760594"/>
            <a:ext cx="22479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3182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024-07 - IQV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>
            <a:extLst>
              <a:ext uri="{FF2B5EF4-FFF2-40B4-BE49-F238E27FC236}">
                <a16:creationId xmlns:a16="http://schemas.microsoft.com/office/drawing/2014/main" id="{9BE82380-4E70-46AE-92D4-098EF81513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613608" y="1786095"/>
            <a:ext cx="5071843" cy="3285811"/>
          </a:xfrm>
          <a:prstGeom prst="rect">
            <a:avLst/>
          </a:prstGeom>
        </p:spPr>
        <p:txBody>
          <a:bodyPr anchor="ctr" anchorCtr="0"/>
          <a:lstStyle>
            <a:lvl1pPr>
              <a:lnSpc>
                <a:spcPct val="100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Divider title are 36pt Arial Bold sentence case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D67CFEF-F865-1F9D-9E2C-67AFFAA0CE63}"/>
              </a:ext>
            </a:extLst>
          </p:cNvPr>
          <p:cNvSpPr/>
          <p:nvPr userDrawn="1"/>
        </p:nvSpPr>
        <p:spPr>
          <a:xfrm rot="900000">
            <a:off x="10293886" y="-208160"/>
            <a:ext cx="964663" cy="4890833"/>
          </a:xfrm>
          <a:custGeom>
            <a:avLst/>
            <a:gdLst>
              <a:gd name="connsiteX0" fmla="*/ 0 w 964663"/>
              <a:gd name="connsiteY0" fmla="*/ 258480 h 4890833"/>
              <a:gd name="connsiteX1" fmla="*/ 964663 w 964663"/>
              <a:gd name="connsiteY1" fmla="*/ 0 h 4890833"/>
              <a:gd name="connsiteX2" fmla="*/ 964663 w 964663"/>
              <a:gd name="connsiteY2" fmla="*/ 4408501 h 4890833"/>
              <a:gd name="connsiteX3" fmla="*/ 482331 w 964663"/>
              <a:gd name="connsiteY3" fmla="*/ 4890833 h 4890833"/>
              <a:gd name="connsiteX4" fmla="*/ 482332 w 964663"/>
              <a:gd name="connsiteY4" fmla="*/ 4890832 h 4890833"/>
              <a:gd name="connsiteX5" fmla="*/ 0 w 964663"/>
              <a:gd name="connsiteY5" fmla="*/ 4408500 h 4890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64663" h="4890833">
                <a:moveTo>
                  <a:pt x="0" y="258480"/>
                </a:moveTo>
                <a:lnTo>
                  <a:pt x="964663" y="0"/>
                </a:lnTo>
                <a:lnTo>
                  <a:pt x="964663" y="4408501"/>
                </a:lnTo>
                <a:cubicBezTo>
                  <a:pt x="964663" y="4674886"/>
                  <a:pt x="748716" y="4890833"/>
                  <a:pt x="482331" y="4890833"/>
                </a:cubicBezTo>
                <a:lnTo>
                  <a:pt x="482332" y="4890832"/>
                </a:lnTo>
                <a:cubicBezTo>
                  <a:pt x="215947" y="4890832"/>
                  <a:pt x="0" y="4674885"/>
                  <a:pt x="0" y="4408500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l"/>
            <a:endParaRPr lang="en-US" sz="1600" err="1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DBD764AA-01FA-C186-C3E0-47B71F33D2FE}"/>
              </a:ext>
            </a:extLst>
          </p:cNvPr>
          <p:cNvSpPr/>
          <p:nvPr userDrawn="1"/>
        </p:nvSpPr>
        <p:spPr>
          <a:xfrm rot="900000">
            <a:off x="10213216" y="2788075"/>
            <a:ext cx="964664" cy="4267468"/>
          </a:xfrm>
          <a:custGeom>
            <a:avLst/>
            <a:gdLst>
              <a:gd name="connsiteX0" fmla="*/ 385125 w 964664"/>
              <a:gd name="connsiteY0" fmla="*/ 9799 h 4267468"/>
              <a:gd name="connsiteX1" fmla="*/ 482332 w 964664"/>
              <a:gd name="connsiteY1" fmla="*/ 0 h 4267468"/>
              <a:gd name="connsiteX2" fmla="*/ 964664 w 964664"/>
              <a:gd name="connsiteY2" fmla="*/ 482332 h 4267468"/>
              <a:gd name="connsiteX3" fmla="*/ 964663 w 964664"/>
              <a:gd name="connsiteY3" fmla="*/ 4008987 h 4267468"/>
              <a:gd name="connsiteX4" fmla="*/ 0 w 964664"/>
              <a:gd name="connsiteY4" fmla="*/ 4267468 h 4267468"/>
              <a:gd name="connsiteX5" fmla="*/ 0 w 964664"/>
              <a:gd name="connsiteY5" fmla="*/ 482332 h 4267468"/>
              <a:gd name="connsiteX6" fmla="*/ 385125 w 964664"/>
              <a:gd name="connsiteY6" fmla="*/ 9799 h 4267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64664" h="4267468">
                <a:moveTo>
                  <a:pt x="385125" y="9799"/>
                </a:moveTo>
                <a:cubicBezTo>
                  <a:pt x="416524" y="3374"/>
                  <a:pt x="449033" y="0"/>
                  <a:pt x="482332" y="0"/>
                </a:cubicBezTo>
                <a:cubicBezTo>
                  <a:pt x="748717" y="0"/>
                  <a:pt x="964664" y="215947"/>
                  <a:pt x="964664" y="482332"/>
                </a:cubicBezTo>
                <a:lnTo>
                  <a:pt x="964663" y="4008987"/>
                </a:lnTo>
                <a:lnTo>
                  <a:pt x="0" y="4267468"/>
                </a:lnTo>
                <a:lnTo>
                  <a:pt x="0" y="482332"/>
                </a:lnTo>
                <a:cubicBezTo>
                  <a:pt x="0" y="249245"/>
                  <a:pt x="165334" y="54775"/>
                  <a:pt x="385125" y="9799"/>
                </a:cubicBezTo>
                <a:close/>
              </a:path>
            </a:pathLst>
          </a:custGeom>
          <a:solidFill>
            <a:srgbClr val="140B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l"/>
            <a:endParaRPr lang="en-US" sz="1600" err="1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6F09451-D001-7FD7-10AE-3FDD420C1A42}"/>
              </a:ext>
            </a:extLst>
          </p:cNvPr>
          <p:cNvCxnSpPr>
            <a:cxnSpLocks/>
          </p:cNvCxnSpPr>
          <p:nvPr userDrawn="1"/>
        </p:nvCxnSpPr>
        <p:spPr>
          <a:xfrm flipH="1">
            <a:off x="9810345" y="1"/>
            <a:ext cx="1794438" cy="68580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Graphic 3">
            <a:extLst>
              <a:ext uri="{FF2B5EF4-FFF2-40B4-BE49-F238E27FC236}">
                <a16:creationId xmlns:a16="http://schemas.microsoft.com/office/drawing/2014/main" id="{21C1E0A2-F05B-FF80-96D1-66F6D9FFBB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3330" y="735457"/>
            <a:ext cx="22479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279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024-04 - IQV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C9141FD9-B1AB-9467-AE12-61BD0B9D329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20000">
                <a:srgbClr val="005587"/>
              </a:gs>
              <a:gs pos="80000">
                <a:srgbClr val="00A3E0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 anchorCtr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BA3E6B8-401F-4894-EFB9-D9735958D8E8}"/>
              </a:ext>
            </a:extLst>
          </p:cNvPr>
          <p:cNvSpPr/>
          <p:nvPr userDrawn="1"/>
        </p:nvSpPr>
        <p:spPr>
          <a:xfrm rot="2700000">
            <a:off x="9723652" y="4718086"/>
            <a:ext cx="1514141" cy="3134243"/>
          </a:xfrm>
          <a:custGeom>
            <a:avLst/>
            <a:gdLst>
              <a:gd name="connsiteX0" fmla="*/ 0 w 1514141"/>
              <a:gd name="connsiteY0" fmla="*/ 1514140 h 3134243"/>
              <a:gd name="connsiteX1" fmla="*/ 1514140 w 1514141"/>
              <a:gd name="connsiteY1" fmla="*/ 0 h 3134243"/>
              <a:gd name="connsiteX2" fmla="*/ 1514141 w 1514141"/>
              <a:gd name="connsiteY2" fmla="*/ 1620102 h 3134243"/>
              <a:gd name="connsiteX3" fmla="*/ 0 w 1514141"/>
              <a:gd name="connsiteY3" fmla="*/ 3134243 h 3134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4141" h="3134243">
                <a:moveTo>
                  <a:pt x="0" y="1514140"/>
                </a:moveTo>
                <a:lnTo>
                  <a:pt x="1514140" y="0"/>
                </a:lnTo>
                <a:lnTo>
                  <a:pt x="1514141" y="1620102"/>
                </a:lnTo>
                <a:lnTo>
                  <a:pt x="0" y="3134243"/>
                </a:lnTo>
                <a:close/>
              </a:path>
            </a:pathLst>
          </a:custGeom>
          <a:solidFill>
            <a:srgbClr val="7FD1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lvl="0"/>
            <a:endParaRPr lang="en-US" sz="1600" err="1"/>
          </a:p>
        </p:txBody>
      </p:sp>
      <p:sp>
        <p:nvSpPr>
          <p:cNvPr id="10" name="Rectangle: Top Corners Rounded 9">
            <a:extLst>
              <a:ext uri="{FF2B5EF4-FFF2-40B4-BE49-F238E27FC236}">
                <a16:creationId xmlns:a16="http://schemas.microsoft.com/office/drawing/2014/main" id="{0B254E66-5B23-8376-EA6C-51BA078AD05B}"/>
              </a:ext>
            </a:extLst>
          </p:cNvPr>
          <p:cNvSpPr/>
          <p:nvPr userDrawn="1"/>
        </p:nvSpPr>
        <p:spPr>
          <a:xfrm rot="13500000">
            <a:off x="9484269" y="5130635"/>
            <a:ext cx="651476" cy="1447800"/>
          </a:xfrm>
          <a:prstGeom prst="round2SameRect">
            <a:avLst>
              <a:gd name="adj1" fmla="val 50000"/>
              <a:gd name="adj2" fmla="val 0"/>
            </a:avLst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err="1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C8B1F425-7FCC-95EC-889D-1C469BA8156D}"/>
              </a:ext>
            </a:extLst>
          </p:cNvPr>
          <p:cNvSpPr/>
          <p:nvPr userDrawn="1"/>
        </p:nvSpPr>
        <p:spPr>
          <a:xfrm rot="2700000">
            <a:off x="8432799" y="-404009"/>
            <a:ext cx="1987250" cy="6522188"/>
          </a:xfrm>
          <a:custGeom>
            <a:avLst/>
            <a:gdLst>
              <a:gd name="connsiteX0" fmla="*/ 291026 w 1987250"/>
              <a:gd name="connsiteY0" fmla="*/ 291026 h 6522188"/>
              <a:gd name="connsiteX1" fmla="*/ 993625 w 1987250"/>
              <a:gd name="connsiteY1" fmla="*/ 0 h 6522188"/>
              <a:gd name="connsiteX2" fmla="*/ 1987250 w 1987250"/>
              <a:gd name="connsiteY2" fmla="*/ 993625 h 6522188"/>
              <a:gd name="connsiteX3" fmla="*/ 1987250 w 1987250"/>
              <a:gd name="connsiteY3" fmla="*/ 5536869 h 6522188"/>
              <a:gd name="connsiteX4" fmla="*/ 1001931 w 1987250"/>
              <a:gd name="connsiteY4" fmla="*/ 6522188 h 6522188"/>
              <a:gd name="connsiteX5" fmla="*/ 0 w 1987250"/>
              <a:gd name="connsiteY5" fmla="*/ 5520256 h 6522188"/>
              <a:gd name="connsiteX6" fmla="*/ 0 w 1987250"/>
              <a:gd name="connsiteY6" fmla="*/ 993625 h 6522188"/>
              <a:gd name="connsiteX7" fmla="*/ 291026 w 1987250"/>
              <a:gd name="connsiteY7" fmla="*/ 291026 h 652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87250" h="6522188">
                <a:moveTo>
                  <a:pt x="291026" y="291026"/>
                </a:moveTo>
                <a:cubicBezTo>
                  <a:pt x="470837" y="111215"/>
                  <a:pt x="719243" y="0"/>
                  <a:pt x="993625" y="0"/>
                </a:cubicBezTo>
                <a:cubicBezTo>
                  <a:pt x="1542389" y="0"/>
                  <a:pt x="1987250" y="444861"/>
                  <a:pt x="1987250" y="993625"/>
                </a:cubicBezTo>
                <a:lnTo>
                  <a:pt x="1987250" y="5536869"/>
                </a:lnTo>
                <a:lnTo>
                  <a:pt x="1001931" y="6522188"/>
                </a:lnTo>
                <a:lnTo>
                  <a:pt x="0" y="5520256"/>
                </a:lnTo>
                <a:lnTo>
                  <a:pt x="0" y="993625"/>
                </a:lnTo>
                <a:cubicBezTo>
                  <a:pt x="0" y="719243"/>
                  <a:pt x="111216" y="470837"/>
                  <a:pt x="291026" y="29102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l"/>
            <a:endParaRPr lang="en-US" sz="1600" err="1"/>
          </a:p>
        </p:txBody>
      </p:sp>
      <p:sp>
        <p:nvSpPr>
          <p:cNvPr id="11" name="Rectangle: Top Corners Rounded 10">
            <a:extLst>
              <a:ext uri="{FF2B5EF4-FFF2-40B4-BE49-F238E27FC236}">
                <a16:creationId xmlns:a16="http://schemas.microsoft.com/office/drawing/2014/main" id="{D3108861-7328-DB12-4F81-BB23B928A631}"/>
              </a:ext>
            </a:extLst>
          </p:cNvPr>
          <p:cNvSpPr/>
          <p:nvPr userDrawn="1"/>
        </p:nvSpPr>
        <p:spPr>
          <a:xfrm rot="2700000">
            <a:off x="9121183" y="103638"/>
            <a:ext cx="651476" cy="2492719"/>
          </a:xfrm>
          <a:prstGeom prst="round2SameRect">
            <a:avLst>
              <a:gd name="adj1" fmla="val 50000"/>
              <a:gd name="adj2" fmla="val 0"/>
            </a:avLst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err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23CF0F-9A82-87BC-E359-747ED7A2C5ED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1709"/>
          <a:stretch/>
        </p:blipFill>
        <p:spPr>
          <a:xfrm>
            <a:off x="731520" y="812800"/>
            <a:ext cx="2247900" cy="406400"/>
          </a:xfrm>
          <a:prstGeom prst="rect">
            <a:avLst/>
          </a:prstGeom>
        </p:spPr>
      </p:pic>
      <p:sp>
        <p:nvSpPr>
          <p:cNvPr id="13" name="Text Placeholder 21">
            <a:extLst>
              <a:ext uri="{FF2B5EF4-FFF2-40B4-BE49-F238E27FC236}">
                <a16:creationId xmlns:a16="http://schemas.microsoft.com/office/drawing/2014/main" id="{EF0DFE2A-76D5-74DB-5A41-BA634A097ED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3608" y="4175059"/>
            <a:ext cx="5847081" cy="1195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Subheads are 24pt Arial Italic sentence case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5B02D114-3397-DC1A-7731-F1F0FFF234F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3608" y="1918354"/>
            <a:ext cx="5847081" cy="2088828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100000"/>
              </a:lnSpc>
              <a:defRPr sz="3600" b="1" i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Headline 36pt Arial Bold Title Case and Can be 3 Lines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0C279139-E1CD-417D-F2DC-0ECDF9271B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3608" y="5518464"/>
            <a:ext cx="4983481" cy="669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Author First Last Name, Title 16pt Arial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795ADEF-DFE7-7A95-ACDE-93A739BB8442}"/>
              </a:ext>
            </a:extLst>
          </p:cNvPr>
          <p:cNvSpPr txBox="1"/>
          <p:nvPr userDrawn="1"/>
        </p:nvSpPr>
        <p:spPr bwMode="black">
          <a:xfrm>
            <a:off x="613608" y="6367152"/>
            <a:ext cx="4495800" cy="33855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7FD1EF"/>
                </a:solidFill>
                <a:ea typeface="Arial" charset="0"/>
                <a:cs typeface="Arial" charset="0"/>
              </a:rPr>
              <a:t>© 2025. All rights reserved. IQVIA</a:t>
            </a:r>
            <a:r>
              <a:rPr lang="en-US" sz="800" baseline="30000">
                <a:solidFill>
                  <a:srgbClr val="7FD1EF"/>
                </a:solidFill>
                <a:ea typeface="Arial" charset="0"/>
                <a:cs typeface="Arial" charset="0"/>
              </a:rPr>
              <a:t>®</a:t>
            </a:r>
            <a:r>
              <a:rPr lang="en-US" sz="800">
                <a:solidFill>
                  <a:srgbClr val="7FD1EF"/>
                </a:solidFill>
                <a:ea typeface="Arial" charset="0"/>
                <a:cs typeface="Arial" charset="0"/>
              </a:rPr>
              <a:t> is a registered trademark of IQVIA Inc. in the United States, the European Union, and various other countries. 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BE79103-E87B-C357-DC48-0711CA04F40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69100" y="1511300"/>
            <a:ext cx="5422900" cy="4267200"/>
          </a:xfrm>
          <a:custGeom>
            <a:avLst/>
            <a:gdLst>
              <a:gd name="connsiteX0" fmla="*/ 374319 w 5422900"/>
              <a:gd name="connsiteY0" fmla="*/ 0 h 4267200"/>
              <a:gd name="connsiteX1" fmla="*/ 5422900 w 5422900"/>
              <a:gd name="connsiteY1" fmla="*/ 0 h 4267200"/>
              <a:gd name="connsiteX2" fmla="*/ 5422900 w 5422900"/>
              <a:gd name="connsiteY2" fmla="*/ 4267200 h 4267200"/>
              <a:gd name="connsiteX3" fmla="*/ 374319 w 5422900"/>
              <a:gd name="connsiteY3" fmla="*/ 4267200 h 4267200"/>
              <a:gd name="connsiteX4" fmla="*/ 0 w 5422900"/>
              <a:gd name="connsiteY4" fmla="*/ 3892881 h 4267200"/>
              <a:gd name="connsiteX5" fmla="*/ 0 w 5422900"/>
              <a:gd name="connsiteY5" fmla="*/ 374319 h 4267200"/>
              <a:gd name="connsiteX6" fmla="*/ 374319 w 5422900"/>
              <a:gd name="connsiteY6" fmla="*/ 0 h 4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22900" h="4267200">
                <a:moveTo>
                  <a:pt x="374319" y="0"/>
                </a:moveTo>
                <a:lnTo>
                  <a:pt x="5422900" y="0"/>
                </a:lnTo>
                <a:lnTo>
                  <a:pt x="5422900" y="4267200"/>
                </a:lnTo>
                <a:lnTo>
                  <a:pt x="374319" y="4267200"/>
                </a:lnTo>
                <a:cubicBezTo>
                  <a:pt x="167588" y="4267200"/>
                  <a:pt x="0" y="4099612"/>
                  <a:pt x="0" y="3892881"/>
                </a:cubicBezTo>
                <a:lnTo>
                  <a:pt x="0" y="374319"/>
                </a:lnTo>
                <a:cubicBezTo>
                  <a:pt x="0" y="167588"/>
                  <a:pt x="167588" y="0"/>
                  <a:pt x="374319" y="0"/>
                </a:cubicBez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800" b="0">
                <a:solidFill>
                  <a:srgbClr val="FF000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solidFill>
                  <a:srgbClr val="FF0000"/>
                </a:solidFill>
              </a:rPr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837025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2024-05- IQVIA">
    <p:bg>
      <p:bgPr>
        <a:gradFill>
          <a:gsLst>
            <a:gs pos="20000">
              <a:schemeClr val="accent2"/>
            </a:gs>
            <a:gs pos="80000">
              <a:schemeClr val="accent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9BD574E3-8AFF-DFA9-0FCB-ACE4DACD25C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9269189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3" progId="TCLayout.ActiveDocument.1">
                  <p:embed/>
                </p:oleObj>
              </mc:Choice>
              <mc:Fallback>
                <p:oleObj name="think-cell Slide" r:id="rId3" imgW="473" imgH="473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9BD574E3-8AFF-DFA9-0FCB-ACE4DACD25C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" name="Text Placeholder 21">
            <a:extLst>
              <a:ext uri="{FF2B5EF4-FFF2-40B4-BE49-F238E27FC236}">
                <a16:creationId xmlns:a16="http://schemas.microsoft.com/office/drawing/2014/main" id="{21604DCE-2860-47E1-9A45-B850AE2D525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3608" y="3681765"/>
            <a:ext cx="5368925" cy="1195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1">
                <a:solidFill>
                  <a:srgbClr val="BFE8F7"/>
                </a:solidFill>
              </a:defRPr>
            </a:lvl1pPr>
          </a:lstStyle>
          <a:p>
            <a:pPr lvl="0"/>
            <a:r>
              <a:rPr lang="en-US"/>
              <a:t>Subheads are 24pt Arial Italic sentence case and can be 2 lines.</a:t>
            </a:r>
          </a:p>
        </p:txBody>
      </p:sp>
      <p:sp>
        <p:nvSpPr>
          <p:cNvPr id="71" name="Title 1">
            <a:extLst>
              <a:ext uri="{FF2B5EF4-FFF2-40B4-BE49-F238E27FC236}">
                <a16:creationId xmlns:a16="http://schemas.microsoft.com/office/drawing/2014/main" id="{4A4E4609-F19E-4DD3-A900-7CA905D6E6D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3608" y="1517515"/>
            <a:ext cx="5482392" cy="1996373"/>
          </a:xfrm>
          <a:prstGeom prst="rect">
            <a:avLst/>
          </a:prstGeom>
        </p:spPr>
        <p:txBody>
          <a:bodyPr vert="horz" anchor="b" anchorCtr="0"/>
          <a:lstStyle>
            <a:lvl1pPr algn="l">
              <a:lnSpc>
                <a:spcPct val="100000"/>
              </a:lnSpc>
              <a:defRPr sz="3600" b="1" i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Headline 36pt Arial Bold Title Case Should Be No More Than 2 Lines</a:t>
            </a:r>
          </a:p>
        </p:txBody>
      </p:sp>
      <p:sp>
        <p:nvSpPr>
          <p:cNvPr id="73" name="Subtitle 2">
            <a:extLst>
              <a:ext uri="{FF2B5EF4-FFF2-40B4-BE49-F238E27FC236}">
                <a16:creationId xmlns:a16="http://schemas.microsoft.com/office/drawing/2014/main" id="{BB2AC513-3F13-403A-8294-79335D9E76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3608" y="5518464"/>
            <a:ext cx="5368925" cy="669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Author First Last Name, Title 16pt Arial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0A1AF0D6-51EF-1945-B4E8-68EF85E87D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43330" y="735457"/>
            <a:ext cx="2247900" cy="4064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274DE7C-EAB9-6B9B-19AB-DEFA4EF622D3}"/>
              </a:ext>
            </a:extLst>
          </p:cNvPr>
          <p:cNvSpPr txBox="1"/>
          <p:nvPr userDrawn="1"/>
        </p:nvSpPr>
        <p:spPr bwMode="black">
          <a:xfrm>
            <a:off x="613608" y="6367152"/>
            <a:ext cx="4495800" cy="33855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7FD1EF"/>
                </a:solidFill>
                <a:ea typeface="Arial" charset="0"/>
                <a:cs typeface="Arial" charset="0"/>
              </a:rPr>
              <a:t>© 2025. All rights reserved. IQVIA</a:t>
            </a:r>
            <a:r>
              <a:rPr lang="en-US" sz="800" baseline="30000">
                <a:solidFill>
                  <a:srgbClr val="7FD1EF"/>
                </a:solidFill>
                <a:ea typeface="Arial" charset="0"/>
                <a:cs typeface="Arial" charset="0"/>
              </a:rPr>
              <a:t>®</a:t>
            </a:r>
            <a:r>
              <a:rPr lang="en-US" sz="800">
                <a:solidFill>
                  <a:srgbClr val="7FD1EF"/>
                </a:solidFill>
                <a:ea typeface="Arial" charset="0"/>
                <a:cs typeface="Arial" charset="0"/>
              </a:rPr>
              <a:t> is a registered trademark of IQVIA Inc. in the United States, the European Union, and various other countries. </a:t>
            </a: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824A7E03-2DC4-A20C-610D-3801615F1648}"/>
              </a:ext>
            </a:extLst>
          </p:cNvPr>
          <p:cNvSpPr>
            <a:spLocks/>
          </p:cNvSpPr>
          <p:nvPr userDrawn="1"/>
        </p:nvSpPr>
        <p:spPr bwMode="auto">
          <a:xfrm>
            <a:off x="5476875" y="3219450"/>
            <a:ext cx="6711950" cy="3638550"/>
          </a:xfrm>
          <a:custGeom>
            <a:avLst/>
            <a:gdLst>
              <a:gd name="T0" fmla="*/ 2114 w 2114"/>
              <a:gd name="T1" fmla="*/ 869 h 1146"/>
              <a:gd name="T2" fmla="*/ 1306 w 2114"/>
              <a:gd name="T3" fmla="*/ 61 h 1146"/>
              <a:gd name="T4" fmla="*/ 1085 w 2114"/>
              <a:gd name="T5" fmla="*/ 61 h 1146"/>
              <a:gd name="T6" fmla="*/ 0 w 2114"/>
              <a:gd name="T7" fmla="*/ 1146 h 1146"/>
              <a:gd name="T8" fmla="*/ 2114 w 2114"/>
              <a:gd name="T9" fmla="*/ 1146 h 1146"/>
              <a:gd name="T10" fmla="*/ 2114 w 2114"/>
              <a:gd name="T11" fmla="*/ 869 h 1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14" h="1146">
                <a:moveTo>
                  <a:pt x="2114" y="869"/>
                </a:moveTo>
                <a:cubicBezTo>
                  <a:pt x="1306" y="61"/>
                  <a:pt x="1306" y="61"/>
                  <a:pt x="1306" y="61"/>
                </a:cubicBezTo>
                <a:cubicBezTo>
                  <a:pt x="1245" y="0"/>
                  <a:pt x="1146" y="0"/>
                  <a:pt x="1085" y="61"/>
                </a:cubicBezTo>
                <a:cubicBezTo>
                  <a:pt x="0" y="1146"/>
                  <a:pt x="0" y="1146"/>
                  <a:pt x="0" y="1146"/>
                </a:cubicBezTo>
                <a:cubicBezTo>
                  <a:pt x="2114" y="1146"/>
                  <a:pt x="2114" y="1146"/>
                  <a:pt x="2114" y="1146"/>
                </a:cubicBezTo>
                <a:lnTo>
                  <a:pt x="2114" y="869"/>
                </a:lnTo>
                <a:close/>
              </a:path>
            </a:pathLst>
          </a:custGeom>
          <a:solidFill>
            <a:srgbClr val="140B4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A85C50D-2AD0-37F1-6186-64FDA03CDB34}"/>
              </a:ext>
            </a:extLst>
          </p:cNvPr>
          <p:cNvSpPr/>
          <p:nvPr userDrawn="1"/>
        </p:nvSpPr>
        <p:spPr>
          <a:xfrm rot="2700000">
            <a:off x="7798710" y="-28189"/>
            <a:ext cx="6936059" cy="4323614"/>
          </a:xfrm>
          <a:custGeom>
            <a:avLst/>
            <a:gdLst>
              <a:gd name="connsiteX0" fmla="*/ 0 w 6936059"/>
              <a:gd name="connsiteY0" fmla="*/ 2612445 h 4323614"/>
              <a:gd name="connsiteX1" fmla="*/ 2612445 w 6936059"/>
              <a:gd name="connsiteY1" fmla="*/ 0 h 4323614"/>
              <a:gd name="connsiteX2" fmla="*/ 6936059 w 6936059"/>
              <a:gd name="connsiteY2" fmla="*/ 4323614 h 4323614"/>
              <a:gd name="connsiteX3" fmla="*/ 492439 w 6936059"/>
              <a:gd name="connsiteY3" fmla="*/ 4323614 h 4323614"/>
              <a:gd name="connsiteX4" fmla="*/ 0 w 6936059"/>
              <a:gd name="connsiteY4" fmla="*/ 3831175 h 4323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36059" h="4323614">
                <a:moveTo>
                  <a:pt x="0" y="2612445"/>
                </a:moveTo>
                <a:lnTo>
                  <a:pt x="2612445" y="0"/>
                </a:lnTo>
                <a:lnTo>
                  <a:pt x="6936059" y="4323614"/>
                </a:lnTo>
                <a:lnTo>
                  <a:pt x="492439" y="4323614"/>
                </a:lnTo>
                <a:cubicBezTo>
                  <a:pt x="220472" y="4323614"/>
                  <a:pt x="1" y="4103142"/>
                  <a:pt x="0" y="3831175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err="1">
              <a:solidFill>
                <a:schemeClr val="tx1"/>
              </a:solidFill>
            </a:endParaRPr>
          </a:p>
        </p:txBody>
      </p:sp>
      <p:sp>
        <p:nvSpPr>
          <p:cNvPr id="10" name="Freeform 7">
            <a:extLst>
              <a:ext uri="{FF2B5EF4-FFF2-40B4-BE49-F238E27FC236}">
                <a16:creationId xmlns:a16="http://schemas.microsoft.com/office/drawing/2014/main" id="{FF7F7C58-163F-1881-E4D5-96FE1EF56D83}"/>
              </a:ext>
            </a:extLst>
          </p:cNvPr>
          <p:cNvSpPr>
            <a:spLocks/>
          </p:cNvSpPr>
          <p:nvPr userDrawn="1"/>
        </p:nvSpPr>
        <p:spPr bwMode="auto">
          <a:xfrm>
            <a:off x="6511925" y="737524"/>
            <a:ext cx="5368925" cy="5368925"/>
          </a:xfrm>
          <a:custGeom>
            <a:avLst/>
            <a:gdLst>
              <a:gd name="T0" fmla="*/ 724 w 1691"/>
              <a:gd name="T1" fmla="*/ 1624 h 1691"/>
              <a:gd name="T2" fmla="*/ 67 w 1691"/>
              <a:gd name="T3" fmla="*/ 967 h 1691"/>
              <a:gd name="T4" fmla="*/ 67 w 1691"/>
              <a:gd name="T5" fmla="*/ 724 h 1691"/>
              <a:gd name="T6" fmla="*/ 724 w 1691"/>
              <a:gd name="T7" fmla="*/ 67 h 1691"/>
              <a:gd name="T8" fmla="*/ 967 w 1691"/>
              <a:gd name="T9" fmla="*/ 67 h 1691"/>
              <a:gd name="T10" fmla="*/ 1624 w 1691"/>
              <a:gd name="T11" fmla="*/ 724 h 1691"/>
              <a:gd name="T12" fmla="*/ 1624 w 1691"/>
              <a:gd name="T13" fmla="*/ 967 h 1691"/>
              <a:gd name="T14" fmla="*/ 967 w 1691"/>
              <a:gd name="T15" fmla="*/ 1624 h 1691"/>
              <a:gd name="T16" fmla="*/ 724 w 1691"/>
              <a:gd name="T17" fmla="*/ 1624 h 16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91" h="1691">
                <a:moveTo>
                  <a:pt x="724" y="1624"/>
                </a:moveTo>
                <a:cubicBezTo>
                  <a:pt x="67" y="967"/>
                  <a:pt x="67" y="967"/>
                  <a:pt x="67" y="967"/>
                </a:cubicBezTo>
                <a:cubicBezTo>
                  <a:pt x="0" y="900"/>
                  <a:pt x="0" y="791"/>
                  <a:pt x="67" y="724"/>
                </a:cubicBezTo>
                <a:cubicBezTo>
                  <a:pt x="724" y="67"/>
                  <a:pt x="724" y="67"/>
                  <a:pt x="724" y="67"/>
                </a:cubicBezTo>
                <a:cubicBezTo>
                  <a:pt x="791" y="0"/>
                  <a:pt x="900" y="0"/>
                  <a:pt x="967" y="67"/>
                </a:cubicBezTo>
                <a:cubicBezTo>
                  <a:pt x="1624" y="724"/>
                  <a:pt x="1624" y="724"/>
                  <a:pt x="1624" y="724"/>
                </a:cubicBezTo>
                <a:cubicBezTo>
                  <a:pt x="1691" y="791"/>
                  <a:pt x="1691" y="900"/>
                  <a:pt x="1624" y="967"/>
                </a:cubicBezTo>
                <a:cubicBezTo>
                  <a:pt x="967" y="1624"/>
                  <a:pt x="967" y="1624"/>
                  <a:pt x="967" y="1624"/>
                </a:cubicBezTo>
                <a:cubicBezTo>
                  <a:pt x="900" y="1691"/>
                  <a:pt x="791" y="1691"/>
                  <a:pt x="724" y="1624"/>
                </a:cubicBezTo>
                <a:close/>
              </a:path>
            </a:pathLst>
          </a:custGeom>
          <a:solidFill>
            <a:srgbClr val="005587"/>
          </a:solidFill>
          <a:ln w="12700"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EB7ADD5B-1EFD-EE84-83C7-4F7CA369A2B9}"/>
              </a:ext>
            </a:extLst>
          </p:cNvPr>
          <p:cNvSpPr/>
          <p:nvPr userDrawn="1"/>
        </p:nvSpPr>
        <p:spPr>
          <a:xfrm rot="2700000">
            <a:off x="9656180" y="878325"/>
            <a:ext cx="4632172" cy="5087323"/>
          </a:xfrm>
          <a:custGeom>
            <a:avLst/>
            <a:gdLst>
              <a:gd name="connsiteX0" fmla="*/ 0 w 4724357"/>
              <a:gd name="connsiteY0" fmla="*/ 0 h 4945592"/>
              <a:gd name="connsiteX1" fmla="*/ 4724357 w 4724357"/>
              <a:gd name="connsiteY1" fmla="*/ 4724357 h 4945592"/>
              <a:gd name="connsiteX2" fmla="*/ 4503122 w 4724357"/>
              <a:gd name="connsiteY2" fmla="*/ 4945592 h 4945592"/>
              <a:gd name="connsiteX3" fmla="*/ 607510 w 4724357"/>
              <a:gd name="connsiteY3" fmla="*/ 4945592 h 4945592"/>
              <a:gd name="connsiteX4" fmla="*/ 0 w 4724357"/>
              <a:gd name="connsiteY4" fmla="*/ 4338082 h 4945592"/>
              <a:gd name="connsiteX0" fmla="*/ 4724357 w 4815797"/>
              <a:gd name="connsiteY0" fmla="*/ 4724357 h 4945592"/>
              <a:gd name="connsiteX1" fmla="*/ 4503122 w 4815797"/>
              <a:gd name="connsiteY1" fmla="*/ 4945592 h 4945592"/>
              <a:gd name="connsiteX2" fmla="*/ 607510 w 4815797"/>
              <a:gd name="connsiteY2" fmla="*/ 4945592 h 4945592"/>
              <a:gd name="connsiteX3" fmla="*/ 0 w 4815797"/>
              <a:gd name="connsiteY3" fmla="*/ 4338082 h 4945592"/>
              <a:gd name="connsiteX4" fmla="*/ 0 w 4815797"/>
              <a:gd name="connsiteY4" fmla="*/ 0 h 4945592"/>
              <a:gd name="connsiteX5" fmla="*/ 4815797 w 4815797"/>
              <a:gd name="connsiteY5" fmla="*/ 4815797 h 4945592"/>
              <a:gd name="connsiteX0" fmla="*/ 4724357 w 4724357"/>
              <a:gd name="connsiteY0" fmla="*/ 4724357 h 4945592"/>
              <a:gd name="connsiteX1" fmla="*/ 4503122 w 4724357"/>
              <a:gd name="connsiteY1" fmla="*/ 4945592 h 4945592"/>
              <a:gd name="connsiteX2" fmla="*/ 607510 w 4724357"/>
              <a:gd name="connsiteY2" fmla="*/ 4945592 h 4945592"/>
              <a:gd name="connsiteX3" fmla="*/ 0 w 4724357"/>
              <a:gd name="connsiteY3" fmla="*/ 4338082 h 4945592"/>
              <a:gd name="connsiteX4" fmla="*/ 0 w 4724357"/>
              <a:gd name="connsiteY4" fmla="*/ 0 h 4945592"/>
              <a:gd name="connsiteX0" fmla="*/ 4503122 w 4503122"/>
              <a:gd name="connsiteY0" fmla="*/ 4945592 h 4945592"/>
              <a:gd name="connsiteX1" fmla="*/ 607510 w 4503122"/>
              <a:gd name="connsiteY1" fmla="*/ 4945592 h 4945592"/>
              <a:gd name="connsiteX2" fmla="*/ 0 w 4503122"/>
              <a:gd name="connsiteY2" fmla="*/ 4338082 h 4945592"/>
              <a:gd name="connsiteX3" fmla="*/ 0 w 4503122"/>
              <a:gd name="connsiteY3" fmla="*/ 0 h 4945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03122" h="4945592">
                <a:moveTo>
                  <a:pt x="4503122" y="4945592"/>
                </a:moveTo>
                <a:lnTo>
                  <a:pt x="607510" y="4945592"/>
                </a:lnTo>
                <a:cubicBezTo>
                  <a:pt x="271991" y="4945592"/>
                  <a:pt x="0" y="4673601"/>
                  <a:pt x="0" y="4338082"/>
                </a:cubicBezTo>
                <a:lnTo>
                  <a:pt x="0" y="0"/>
                </a:lnTo>
              </a:path>
            </a:pathLst>
          </a:cu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l"/>
            <a:endParaRPr lang="en-US" sz="1600" err="1"/>
          </a:p>
        </p:txBody>
      </p:sp>
    </p:spTree>
    <p:extLst>
      <p:ext uri="{BB962C8B-B14F-4D97-AF65-F5344CB8AC3E}">
        <p14:creationId xmlns:p14="http://schemas.microsoft.com/office/powerpoint/2010/main" val="1036108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024-06 - IQV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F39C5FB-65B4-C908-855D-2728400F9ED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20000">
                <a:srgbClr val="005587"/>
              </a:gs>
              <a:gs pos="80000">
                <a:srgbClr val="00A3E0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 anchorCtr="0"/>
          <a:lstStyle/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kern="0" cap="none" spc="0" normalizeH="0" baseline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</a:endParaRPr>
          </a:p>
        </p:txBody>
      </p:sp>
      <p:sp>
        <p:nvSpPr>
          <p:cNvPr id="4" name="Text Placeholder 21">
            <a:extLst>
              <a:ext uri="{FF2B5EF4-FFF2-40B4-BE49-F238E27FC236}">
                <a16:creationId xmlns:a16="http://schemas.microsoft.com/office/drawing/2014/main" id="{25B56EBA-448E-C7D0-100C-AD7974D3F94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3608" y="3681765"/>
            <a:ext cx="7029069" cy="1195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1">
                <a:solidFill>
                  <a:srgbClr val="BFE8F7"/>
                </a:solidFill>
              </a:defRPr>
            </a:lvl1pPr>
          </a:lstStyle>
          <a:p>
            <a:pPr lvl="0"/>
            <a:r>
              <a:rPr lang="en-US"/>
              <a:t>Subheads are 24pt Arial Italic sentence case and can be 2 lines.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4952327-FD57-A506-881F-6BEC092B82E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3608" y="1517515"/>
            <a:ext cx="7029069" cy="1996373"/>
          </a:xfrm>
          <a:prstGeom prst="rect">
            <a:avLst/>
          </a:prstGeom>
        </p:spPr>
        <p:txBody>
          <a:bodyPr vert="horz" anchor="b" anchorCtr="0"/>
          <a:lstStyle>
            <a:lvl1pPr algn="l">
              <a:lnSpc>
                <a:spcPct val="100000"/>
              </a:lnSpc>
              <a:defRPr sz="3600" b="1" i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Headline 36pt Arial Bold Title Case Should Be No More Than 2 Lines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F5258D62-E26A-940F-71AE-1DB66927743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3608" y="5518464"/>
            <a:ext cx="4068848" cy="669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Author First Last Name, Title 16pt Arial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56E6678B-F1D2-BAA4-8C13-157EDC2579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3330" y="735457"/>
            <a:ext cx="2247900" cy="4064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DB5FAB4-46B6-F50F-3686-3A652C917D56}"/>
              </a:ext>
            </a:extLst>
          </p:cNvPr>
          <p:cNvSpPr txBox="1"/>
          <p:nvPr userDrawn="1"/>
        </p:nvSpPr>
        <p:spPr bwMode="black">
          <a:xfrm>
            <a:off x="613608" y="6367152"/>
            <a:ext cx="4495800" cy="33855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7FD1EF"/>
                </a:solidFill>
                <a:ea typeface="Arial" charset="0"/>
                <a:cs typeface="Arial" charset="0"/>
              </a:rPr>
              <a:t>© 2025. All rights reserved. IQVIA</a:t>
            </a:r>
            <a:r>
              <a:rPr lang="en-US" sz="800" baseline="30000">
                <a:solidFill>
                  <a:srgbClr val="7FD1EF"/>
                </a:solidFill>
                <a:ea typeface="Arial" charset="0"/>
                <a:cs typeface="Arial" charset="0"/>
              </a:rPr>
              <a:t>®</a:t>
            </a:r>
            <a:r>
              <a:rPr lang="en-US" sz="800">
                <a:solidFill>
                  <a:srgbClr val="7FD1EF"/>
                </a:solidFill>
                <a:ea typeface="Arial" charset="0"/>
                <a:cs typeface="Arial" charset="0"/>
              </a:rPr>
              <a:t> is a registered trademark of IQVIA Inc. in the United States, the European Union, and various other countries. 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DE6A72EF-4ACE-0FB5-78CD-8CB5D25D38CD}"/>
              </a:ext>
            </a:extLst>
          </p:cNvPr>
          <p:cNvSpPr/>
          <p:nvPr userDrawn="1"/>
        </p:nvSpPr>
        <p:spPr>
          <a:xfrm rot="900000">
            <a:off x="8679642" y="590047"/>
            <a:ext cx="1209408" cy="6535813"/>
          </a:xfrm>
          <a:custGeom>
            <a:avLst/>
            <a:gdLst>
              <a:gd name="connsiteX0" fmla="*/ 482835 w 1209408"/>
              <a:gd name="connsiteY0" fmla="*/ 12286 h 6535813"/>
              <a:gd name="connsiteX1" fmla="*/ 604704 w 1209408"/>
              <a:gd name="connsiteY1" fmla="*/ 0 h 6535813"/>
              <a:gd name="connsiteX2" fmla="*/ 1209408 w 1209408"/>
              <a:gd name="connsiteY2" fmla="*/ 604704 h 6535813"/>
              <a:gd name="connsiteX3" fmla="*/ 1209408 w 1209408"/>
              <a:gd name="connsiteY3" fmla="*/ 6211754 h 6535813"/>
              <a:gd name="connsiteX4" fmla="*/ 0 w 1209408"/>
              <a:gd name="connsiteY4" fmla="*/ 6535813 h 6535813"/>
              <a:gd name="connsiteX5" fmla="*/ 0 w 1209408"/>
              <a:gd name="connsiteY5" fmla="*/ 604704 h 6535813"/>
              <a:gd name="connsiteX6" fmla="*/ 482835 w 1209408"/>
              <a:gd name="connsiteY6" fmla="*/ 12286 h 6535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09408" h="6535813">
                <a:moveTo>
                  <a:pt x="482835" y="12286"/>
                </a:moveTo>
                <a:cubicBezTo>
                  <a:pt x="522200" y="4230"/>
                  <a:pt x="562958" y="0"/>
                  <a:pt x="604704" y="0"/>
                </a:cubicBezTo>
                <a:cubicBezTo>
                  <a:pt x="938673" y="0"/>
                  <a:pt x="1209408" y="270735"/>
                  <a:pt x="1209408" y="604704"/>
                </a:cubicBezTo>
                <a:lnTo>
                  <a:pt x="1209408" y="6211754"/>
                </a:lnTo>
                <a:lnTo>
                  <a:pt x="0" y="6535813"/>
                </a:lnTo>
                <a:lnTo>
                  <a:pt x="0" y="604704"/>
                </a:lnTo>
                <a:cubicBezTo>
                  <a:pt x="0" y="312481"/>
                  <a:pt x="207282" y="68672"/>
                  <a:pt x="482835" y="12286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lvl="0"/>
            <a:endParaRPr lang="en-US" sz="1600" err="1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EA260F01-821A-E0DB-A6B1-B66100FC4906}"/>
              </a:ext>
            </a:extLst>
          </p:cNvPr>
          <p:cNvSpPr/>
          <p:nvPr userDrawn="1"/>
        </p:nvSpPr>
        <p:spPr>
          <a:xfrm rot="900000">
            <a:off x="10876535" y="3369355"/>
            <a:ext cx="737236" cy="3646170"/>
          </a:xfrm>
          <a:custGeom>
            <a:avLst/>
            <a:gdLst>
              <a:gd name="connsiteX0" fmla="*/ 294329 w 737236"/>
              <a:gd name="connsiteY0" fmla="*/ 7489 h 3646170"/>
              <a:gd name="connsiteX1" fmla="*/ 368618 w 737236"/>
              <a:gd name="connsiteY1" fmla="*/ 0 h 3646170"/>
              <a:gd name="connsiteX2" fmla="*/ 737236 w 737236"/>
              <a:gd name="connsiteY2" fmla="*/ 368618 h 3646170"/>
              <a:gd name="connsiteX3" fmla="*/ 737235 w 737236"/>
              <a:gd name="connsiteY3" fmla="*/ 3448629 h 3646170"/>
              <a:gd name="connsiteX4" fmla="*/ 0 w 737236"/>
              <a:gd name="connsiteY4" fmla="*/ 3646170 h 3646170"/>
              <a:gd name="connsiteX5" fmla="*/ 0 w 737236"/>
              <a:gd name="connsiteY5" fmla="*/ 368618 h 3646170"/>
              <a:gd name="connsiteX6" fmla="*/ 294329 w 737236"/>
              <a:gd name="connsiteY6" fmla="*/ 7489 h 364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7236" h="3646170">
                <a:moveTo>
                  <a:pt x="294329" y="7489"/>
                </a:moveTo>
                <a:cubicBezTo>
                  <a:pt x="318325" y="2579"/>
                  <a:pt x="343170" y="0"/>
                  <a:pt x="368618" y="0"/>
                </a:cubicBezTo>
                <a:cubicBezTo>
                  <a:pt x="572200" y="0"/>
                  <a:pt x="737236" y="165036"/>
                  <a:pt x="737236" y="368618"/>
                </a:cubicBezTo>
                <a:lnTo>
                  <a:pt x="737235" y="3448629"/>
                </a:lnTo>
                <a:lnTo>
                  <a:pt x="0" y="3646170"/>
                </a:lnTo>
                <a:lnTo>
                  <a:pt x="0" y="368618"/>
                </a:lnTo>
                <a:cubicBezTo>
                  <a:pt x="1" y="190484"/>
                  <a:pt x="126356" y="41861"/>
                  <a:pt x="294329" y="7489"/>
                </a:cubicBezTo>
                <a:close/>
              </a:path>
            </a:pathLst>
          </a:custGeom>
          <a:solidFill>
            <a:srgbClr val="140B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lvl="0"/>
            <a:endParaRPr lang="en-US" sz="1600" err="1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67CF9C9-26E4-4CCA-2489-EA1403AF749A}"/>
              </a:ext>
            </a:extLst>
          </p:cNvPr>
          <p:cNvCxnSpPr>
            <a:cxnSpLocks/>
          </p:cNvCxnSpPr>
          <p:nvPr userDrawn="1"/>
        </p:nvCxnSpPr>
        <p:spPr>
          <a:xfrm rot="900000" flipH="1">
            <a:off x="9695751" y="-132832"/>
            <a:ext cx="0" cy="71120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16662C6-F32D-D286-E981-FFF7563738AA}"/>
              </a:ext>
            </a:extLst>
          </p:cNvPr>
          <p:cNvCxnSpPr>
            <a:cxnSpLocks/>
          </p:cNvCxnSpPr>
          <p:nvPr userDrawn="1"/>
        </p:nvCxnSpPr>
        <p:spPr>
          <a:xfrm flipH="1">
            <a:off x="10616112" y="990600"/>
            <a:ext cx="1572166" cy="58674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4584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Co-Brand 2024-01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7F44744A-7370-45C0-CB74-88A57CF6C18C}"/>
              </a:ext>
            </a:extLst>
          </p:cNvPr>
          <p:cNvSpPr/>
          <p:nvPr userDrawn="1"/>
        </p:nvSpPr>
        <p:spPr>
          <a:xfrm rot="2700000">
            <a:off x="8404848" y="-676776"/>
            <a:ext cx="832104" cy="2612447"/>
          </a:xfrm>
          <a:custGeom>
            <a:avLst/>
            <a:gdLst>
              <a:gd name="connsiteX0" fmla="*/ 0 w 832104"/>
              <a:gd name="connsiteY0" fmla="*/ 832103 h 2612447"/>
              <a:gd name="connsiteX1" fmla="*/ 832104 w 832104"/>
              <a:gd name="connsiteY1" fmla="*/ 0 h 2612447"/>
              <a:gd name="connsiteX2" fmla="*/ 832104 w 832104"/>
              <a:gd name="connsiteY2" fmla="*/ 2196395 h 2612447"/>
              <a:gd name="connsiteX3" fmla="*/ 416052 w 832104"/>
              <a:gd name="connsiteY3" fmla="*/ 2612447 h 2612447"/>
              <a:gd name="connsiteX4" fmla="*/ 0 w 832104"/>
              <a:gd name="connsiteY4" fmla="*/ 2196395 h 2612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2104" h="2612447">
                <a:moveTo>
                  <a:pt x="0" y="832103"/>
                </a:moveTo>
                <a:lnTo>
                  <a:pt x="832104" y="0"/>
                </a:lnTo>
                <a:lnTo>
                  <a:pt x="832104" y="2196395"/>
                </a:lnTo>
                <a:cubicBezTo>
                  <a:pt x="832104" y="2426174"/>
                  <a:pt x="645831" y="2612447"/>
                  <a:pt x="416052" y="2612447"/>
                </a:cubicBezTo>
                <a:cubicBezTo>
                  <a:pt x="186273" y="2612447"/>
                  <a:pt x="0" y="2426174"/>
                  <a:pt x="0" y="2196395"/>
                </a:cubicBezTo>
                <a:close/>
              </a:path>
            </a:pathLst>
          </a:custGeom>
          <a:solidFill>
            <a:srgbClr val="7FD1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l"/>
            <a:endParaRPr lang="en-US" sz="1600" err="1"/>
          </a:p>
        </p:txBody>
      </p:sp>
      <p:sp>
        <p:nvSpPr>
          <p:cNvPr id="34" name="Text Placeholder 21">
            <a:extLst>
              <a:ext uri="{FF2B5EF4-FFF2-40B4-BE49-F238E27FC236}">
                <a16:creationId xmlns:a16="http://schemas.microsoft.com/office/drawing/2014/main" id="{DF6C4E0C-B7EB-46A6-B6F0-C76FDCFC3F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3608" y="4175059"/>
            <a:ext cx="6270413" cy="1195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Subheads are 24pt Arial Italic sentence case</a:t>
            </a:r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F7111441-0C14-4EE9-B6C1-ED9FC63641C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3608" y="1918354"/>
            <a:ext cx="6270413" cy="2088828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100000"/>
              </a:lnSpc>
              <a:defRPr sz="3600" b="1" i="0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Headline 36pt Arial Bold Title Case and Can be 3 Lines</a:t>
            </a:r>
          </a:p>
        </p:txBody>
      </p:sp>
      <p:sp>
        <p:nvSpPr>
          <p:cNvPr id="36" name="Subtitle 2">
            <a:extLst>
              <a:ext uri="{FF2B5EF4-FFF2-40B4-BE49-F238E27FC236}">
                <a16:creationId xmlns:a16="http://schemas.microsoft.com/office/drawing/2014/main" id="{413712FA-495E-465D-A2EB-8AA7E6AE552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3608" y="5518464"/>
            <a:ext cx="6270413" cy="669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Author First Last Name, Title 16pt Arial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05A4C8A-6879-7FCB-0A76-F16EBB9CEB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520" y="812800"/>
            <a:ext cx="2247900" cy="406400"/>
          </a:xfrm>
          <a:prstGeom prst="rect">
            <a:avLst/>
          </a:prstGeom>
        </p:spPr>
      </p:pic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8EF4E02D-F7F2-65BC-9A85-BBCF1CEAB9A4}"/>
              </a:ext>
            </a:extLst>
          </p:cNvPr>
          <p:cNvSpPr/>
          <p:nvPr userDrawn="1"/>
        </p:nvSpPr>
        <p:spPr>
          <a:xfrm rot="13500000" flipH="1">
            <a:off x="10884124" y="1958347"/>
            <a:ext cx="1426821" cy="2469493"/>
          </a:xfrm>
          <a:custGeom>
            <a:avLst/>
            <a:gdLst>
              <a:gd name="connsiteX0" fmla="*/ 0 w 1867898"/>
              <a:gd name="connsiteY0" fmla="*/ 3232895 h 3232895"/>
              <a:gd name="connsiteX1" fmla="*/ 0 w 1867898"/>
              <a:gd name="connsiteY1" fmla="*/ 933949 h 3232895"/>
              <a:gd name="connsiteX2" fmla="*/ 933949 w 1867898"/>
              <a:gd name="connsiteY2" fmla="*/ 0 h 3232895"/>
              <a:gd name="connsiteX3" fmla="*/ 1867898 w 1867898"/>
              <a:gd name="connsiteY3" fmla="*/ 933949 h 3232895"/>
              <a:gd name="connsiteX4" fmla="*/ 1867898 w 1867898"/>
              <a:gd name="connsiteY4" fmla="*/ 1797199 h 3232895"/>
              <a:gd name="connsiteX5" fmla="*/ 432202 w 1867898"/>
              <a:gd name="connsiteY5" fmla="*/ 3232895 h 3232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67898" h="3232895">
                <a:moveTo>
                  <a:pt x="0" y="3232895"/>
                </a:moveTo>
                <a:lnTo>
                  <a:pt x="0" y="933949"/>
                </a:lnTo>
                <a:cubicBezTo>
                  <a:pt x="0" y="418143"/>
                  <a:pt x="418143" y="0"/>
                  <a:pt x="933949" y="0"/>
                </a:cubicBezTo>
                <a:cubicBezTo>
                  <a:pt x="1449755" y="0"/>
                  <a:pt x="1867898" y="418143"/>
                  <a:pt x="1867898" y="933949"/>
                </a:cubicBezTo>
                <a:lnTo>
                  <a:pt x="1867898" y="1797199"/>
                </a:lnTo>
                <a:lnTo>
                  <a:pt x="432202" y="323289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l"/>
            <a:endParaRPr lang="en-US" sz="1600" err="1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1C069A87-C164-C434-5CEF-4ACD0B6BF8B1}"/>
              </a:ext>
            </a:extLst>
          </p:cNvPr>
          <p:cNvSpPr/>
          <p:nvPr userDrawn="1"/>
        </p:nvSpPr>
        <p:spPr>
          <a:xfrm rot="13500000" flipH="1">
            <a:off x="10658974" y="1045214"/>
            <a:ext cx="830027" cy="4013802"/>
          </a:xfrm>
          <a:custGeom>
            <a:avLst/>
            <a:gdLst>
              <a:gd name="connsiteX0" fmla="*/ 0 w 1086616"/>
              <a:gd name="connsiteY0" fmla="*/ 5254600 h 5254600"/>
              <a:gd name="connsiteX1" fmla="*/ 0 w 1086616"/>
              <a:gd name="connsiteY1" fmla="*/ 543308 h 5254600"/>
              <a:gd name="connsiteX2" fmla="*/ 543308 w 1086616"/>
              <a:gd name="connsiteY2" fmla="*/ 0 h 5254600"/>
              <a:gd name="connsiteX3" fmla="*/ 1086616 w 1086616"/>
              <a:gd name="connsiteY3" fmla="*/ 543308 h 5254600"/>
              <a:gd name="connsiteX4" fmla="*/ 1086615 w 1086616"/>
              <a:gd name="connsiteY4" fmla="*/ 4167985 h 525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6616" h="5254600">
                <a:moveTo>
                  <a:pt x="0" y="5254600"/>
                </a:moveTo>
                <a:lnTo>
                  <a:pt x="0" y="543308"/>
                </a:lnTo>
                <a:cubicBezTo>
                  <a:pt x="0" y="243247"/>
                  <a:pt x="243247" y="0"/>
                  <a:pt x="543308" y="0"/>
                </a:cubicBezTo>
                <a:cubicBezTo>
                  <a:pt x="843369" y="0"/>
                  <a:pt x="1086616" y="243247"/>
                  <a:pt x="1086616" y="543308"/>
                </a:cubicBezTo>
                <a:lnTo>
                  <a:pt x="1086615" y="416798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l"/>
            <a:endParaRPr lang="en-US" sz="1600" err="1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8AFE06D-6874-9BC8-8B4C-CD00FFBB1819}"/>
              </a:ext>
            </a:extLst>
          </p:cNvPr>
          <p:cNvSpPr/>
          <p:nvPr userDrawn="1"/>
        </p:nvSpPr>
        <p:spPr>
          <a:xfrm rot="13500000" flipH="1">
            <a:off x="8610866" y="-919718"/>
            <a:ext cx="3320094" cy="4877247"/>
          </a:xfrm>
          <a:custGeom>
            <a:avLst/>
            <a:gdLst>
              <a:gd name="connsiteX0" fmla="*/ 2551539 w 4346444"/>
              <a:gd name="connsiteY0" fmla="*/ 6384965 h 6384965"/>
              <a:gd name="connsiteX1" fmla="*/ 0 w 4346444"/>
              <a:gd name="connsiteY1" fmla="*/ 3833426 h 6384965"/>
              <a:gd name="connsiteX2" fmla="*/ 0 w 4346444"/>
              <a:gd name="connsiteY2" fmla="*/ 2173222 h 6384965"/>
              <a:gd name="connsiteX3" fmla="*/ 2173222 w 4346444"/>
              <a:gd name="connsiteY3" fmla="*/ 0 h 6384965"/>
              <a:gd name="connsiteX4" fmla="*/ 4346444 w 4346444"/>
              <a:gd name="connsiteY4" fmla="*/ 2173222 h 6384965"/>
              <a:gd name="connsiteX5" fmla="*/ 4346444 w 4346444"/>
              <a:gd name="connsiteY5" fmla="*/ 4590060 h 6384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46444" h="6384965">
                <a:moveTo>
                  <a:pt x="2551539" y="6384965"/>
                </a:moveTo>
                <a:lnTo>
                  <a:pt x="0" y="3833426"/>
                </a:lnTo>
                <a:lnTo>
                  <a:pt x="0" y="2173222"/>
                </a:lnTo>
                <a:cubicBezTo>
                  <a:pt x="0" y="972985"/>
                  <a:pt x="972985" y="0"/>
                  <a:pt x="2173222" y="0"/>
                </a:cubicBezTo>
                <a:cubicBezTo>
                  <a:pt x="3373459" y="0"/>
                  <a:pt x="4346444" y="972985"/>
                  <a:pt x="4346444" y="2173222"/>
                </a:cubicBezTo>
                <a:lnTo>
                  <a:pt x="4346444" y="459006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l"/>
            <a:endParaRPr lang="en-US" sz="1600" err="1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09405D1E-7C07-65A2-75A2-7E9EF6B6049B}"/>
              </a:ext>
            </a:extLst>
          </p:cNvPr>
          <p:cNvSpPr/>
          <p:nvPr userDrawn="1"/>
        </p:nvSpPr>
        <p:spPr>
          <a:xfrm rot="13500000" flipH="1">
            <a:off x="11146606" y="1933863"/>
            <a:ext cx="527807" cy="2759754"/>
          </a:xfrm>
          <a:custGeom>
            <a:avLst/>
            <a:gdLst>
              <a:gd name="connsiteX0" fmla="*/ 0 w 690970"/>
              <a:gd name="connsiteY0" fmla="*/ 3612885 h 3612885"/>
              <a:gd name="connsiteX1" fmla="*/ 0 w 690970"/>
              <a:gd name="connsiteY1" fmla="*/ 345485 h 3612885"/>
              <a:gd name="connsiteX2" fmla="*/ 345485 w 690970"/>
              <a:gd name="connsiteY2" fmla="*/ 0 h 3612885"/>
              <a:gd name="connsiteX3" fmla="*/ 690970 w 690970"/>
              <a:gd name="connsiteY3" fmla="*/ 345485 h 3612885"/>
              <a:gd name="connsiteX4" fmla="*/ 690970 w 690970"/>
              <a:gd name="connsiteY4" fmla="*/ 2921915 h 3612885"/>
              <a:gd name="connsiteX0" fmla="*/ 0 w 690970"/>
              <a:gd name="connsiteY0" fmla="*/ 3612885 h 3612885"/>
              <a:gd name="connsiteX1" fmla="*/ 0 w 690970"/>
              <a:gd name="connsiteY1" fmla="*/ 345485 h 3612885"/>
              <a:gd name="connsiteX2" fmla="*/ 345485 w 690970"/>
              <a:gd name="connsiteY2" fmla="*/ 0 h 3612885"/>
              <a:gd name="connsiteX3" fmla="*/ 690970 w 690970"/>
              <a:gd name="connsiteY3" fmla="*/ 345485 h 3612885"/>
              <a:gd name="connsiteX4" fmla="*/ 690970 w 690970"/>
              <a:gd name="connsiteY4" fmla="*/ 2921915 h 3612885"/>
              <a:gd name="connsiteX5" fmla="*/ 572714 w 690970"/>
              <a:gd name="connsiteY5" fmla="*/ 3040171 h 3612885"/>
              <a:gd name="connsiteX6" fmla="*/ 0 w 690970"/>
              <a:gd name="connsiteY6" fmla="*/ 3612885 h 3612885"/>
              <a:gd name="connsiteX0" fmla="*/ 0 w 690970"/>
              <a:gd name="connsiteY0" fmla="*/ 3612885 h 3612885"/>
              <a:gd name="connsiteX1" fmla="*/ 0 w 690970"/>
              <a:gd name="connsiteY1" fmla="*/ 345485 h 3612885"/>
              <a:gd name="connsiteX2" fmla="*/ 345485 w 690970"/>
              <a:gd name="connsiteY2" fmla="*/ 0 h 3612885"/>
              <a:gd name="connsiteX3" fmla="*/ 690970 w 690970"/>
              <a:gd name="connsiteY3" fmla="*/ 345485 h 3612885"/>
              <a:gd name="connsiteX4" fmla="*/ 690970 w 690970"/>
              <a:gd name="connsiteY4" fmla="*/ 2921915 h 3612885"/>
              <a:gd name="connsiteX5" fmla="*/ 572714 w 690970"/>
              <a:gd name="connsiteY5" fmla="*/ 3040171 h 3612885"/>
              <a:gd name="connsiteX6" fmla="*/ 123701 w 690970"/>
              <a:gd name="connsiteY6" fmla="*/ 3489184 h 3612885"/>
              <a:gd name="connsiteX7" fmla="*/ 0 w 690970"/>
              <a:gd name="connsiteY7" fmla="*/ 3612885 h 3612885"/>
              <a:gd name="connsiteX0" fmla="*/ 123701 w 690970"/>
              <a:gd name="connsiteY0" fmla="*/ 3489184 h 3612885"/>
              <a:gd name="connsiteX1" fmla="*/ 0 w 690970"/>
              <a:gd name="connsiteY1" fmla="*/ 3612885 h 3612885"/>
              <a:gd name="connsiteX2" fmla="*/ 0 w 690970"/>
              <a:gd name="connsiteY2" fmla="*/ 345485 h 3612885"/>
              <a:gd name="connsiteX3" fmla="*/ 345485 w 690970"/>
              <a:gd name="connsiteY3" fmla="*/ 0 h 3612885"/>
              <a:gd name="connsiteX4" fmla="*/ 690970 w 690970"/>
              <a:gd name="connsiteY4" fmla="*/ 345485 h 3612885"/>
              <a:gd name="connsiteX5" fmla="*/ 690970 w 690970"/>
              <a:gd name="connsiteY5" fmla="*/ 2921915 h 3612885"/>
              <a:gd name="connsiteX6" fmla="*/ 572714 w 690970"/>
              <a:gd name="connsiteY6" fmla="*/ 3040171 h 3612885"/>
              <a:gd name="connsiteX7" fmla="*/ 215141 w 690970"/>
              <a:gd name="connsiteY7" fmla="*/ 3580624 h 3612885"/>
              <a:gd name="connsiteX0" fmla="*/ 0 w 690970"/>
              <a:gd name="connsiteY0" fmla="*/ 3612885 h 3612885"/>
              <a:gd name="connsiteX1" fmla="*/ 0 w 690970"/>
              <a:gd name="connsiteY1" fmla="*/ 345485 h 3612885"/>
              <a:gd name="connsiteX2" fmla="*/ 345485 w 690970"/>
              <a:gd name="connsiteY2" fmla="*/ 0 h 3612885"/>
              <a:gd name="connsiteX3" fmla="*/ 690970 w 690970"/>
              <a:gd name="connsiteY3" fmla="*/ 345485 h 3612885"/>
              <a:gd name="connsiteX4" fmla="*/ 690970 w 690970"/>
              <a:gd name="connsiteY4" fmla="*/ 2921915 h 3612885"/>
              <a:gd name="connsiteX5" fmla="*/ 572714 w 690970"/>
              <a:gd name="connsiteY5" fmla="*/ 3040171 h 3612885"/>
              <a:gd name="connsiteX6" fmla="*/ 215141 w 690970"/>
              <a:gd name="connsiteY6" fmla="*/ 3580624 h 3612885"/>
              <a:gd name="connsiteX0" fmla="*/ 0 w 690970"/>
              <a:gd name="connsiteY0" fmla="*/ 3612885 h 3612885"/>
              <a:gd name="connsiteX1" fmla="*/ 0 w 690970"/>
              <a:gd name="connsiteY1" fmla="*/ 345485 h 3612885"/>
              <a:gd name="connsiteX2" fmla="*/ 345485 w 690970"/>
              <a:gd name="connsiteY2" fmla="*/ 0 h 3612885"/>
              <a:gd name="connsiteX3" fmla="*/ 690970 w 690970"/>
              <a:gd name="connsiteY3" fmla="*/ 345485 h 3612885"/>
              <a:gd name="connsiteX4" fmla="*/ 690970 w 690970"/>
              <a:gd name="connsiteY4" fmla="*/ 2921915 h 3612885"/>
              <a:gd name="connsiteX5" fmla="*/ 215141 w 690970"/>
              <a:gd name="connsiteY5" fmla="*/ 3580624 h 3612885"/>
              <a:gd name="connsiteX0" fmla="*/ 0 w 690970"/>
              <a:gd name="connsiteY0" fmla="*/ 3612885 h 3612885"/>
              <a:gd name="connsiteX1" fmla="*/ 0 w 690970"/>
              <a:gd name="connsiteY1" fmla="*/ 345485 h 3612885"/>
              <a:gd name="connsiteX2" fmla="*/ 345485 w 690970"/>
              <a:gd name="connsiteY2" fmla="*/ 0 h 3612885"/>
              <a:gd name="connsiteX3" fmla="*/ 690970 w 690970"/>
              <a:gd name="connsiteY3" fmla="*/ 345485 h 3612885"/>
              <a:gd name="connsiteX4" fmla="*/ 690970 w 690970"/>
              <a:gd name="connsiteY4" fmla="*/ 2921915 h 3612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0970" h="3612885">
                <a:moveTo>
                  <a:pt x="0" y="3612885"/>
                </a:moveTo>
                <a:lnTo>
                  <a:pt x="0" y="345485"/>
                </a:lnTo>
                <a:cubicBezTo>
                  <a:pt x="0" y="154679"/>
                  <a:pt x="154679" y="0"/>
                  <a:pt x="345485" y="0"/>
                </a:cubicBezTo>
                <a:cubicBezTo>
                  <a:pt x="536291" y="0"/>
                  <a:pt x="690970" y="154679"/>
                  <a:pt x="690970" y="345485"/>
                </a:cubicBezTo>
                <a:lnTo>
                  <a:pt x="690970" y="2921915"/>
                </a:lnTo>
              </a:path>
            </a:pathLst>
          </a:custGeom>
          <a:noFill/>
          <a:ln w="12700">
            <a:solidFill>
              <a:srgbClr val="2B3A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l"/>
            <a:endParaRPr lang="en-US" sz="1600" err="1"/>
          </a:p>
        </p:txBody>
      </p:sp>
      <p:sp>
        <p:nvSpPr>
          <p:cNvPr id="4" name="Text Placeholder 21">
            <a:extLst>
              <a:ext uri="{FF2B5EF4-FFF2-40B4-BE49-F238E27FC236}">
                <a16:creationId xmlns:a16="http://schemas.microsoft.com/office/drawing/2014/main" id="{9F0BC72C-1AD7-E7CA-ECEC-E76873446974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9281375" y="4854606"/>
            <a:ext cx="2324100" cy="1341752"/>
          </a:xfrm>
          <a:prstGeom prst="rect">
            <a:avLst/>
          </a:prstGeom>
          <a:solidFill>
            <a:srgbClr val="DA291C"/>
          </a:solidFill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Co-brand and bid defense only: You may replace this box with a sponsor logo. Ensure the logo is on a white or transparent background and you have usage permission.</a:t>
            </a:r>
            <a:br>
              <a:rPr lang="en-US"/>
            </a:br>
            <a:br>
              <a:rPr lang="en-US"/>
            </a:br>
            <a:r>
              <a:rPr lang="en-US"/>
              <a:t>All other presentations, or without sponsor logo: Please delete this box.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95383A-AB7C-A1C6-5711-CA54E3E52A6D}"/>
              </a:ext>
            </a:extLst>
          </p:cNvPr>
          <p:cNvSpPr txBox="1"/>
          <p:nvPr userDrawn="1"/>
        </p:nvSpPr>
        <p:spPr bwMode="black">
          <a:xfrm>
            <a:off x="613608" y="6519948"/>
            <a:ext cx="7722832" cy="21544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© 2025. All rights reserved. IQVIA</a:t>
            </a:r>
            <a:r>
              <a:rPr lang="en-US" sz="800" baseline="3000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®</a:t>
            </a:r>
            <a:r>
              <a:rPr lang="en-US" sz="80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 is a registered trademark of IQVIA Inc. in the United States, the European Union, and various other countries. </a:t>
            </a:r>
          </a:p>
        </p:txBody>
      </p:sp>
    </p:spTree>
    <p:extLst>
      <p:ext uri="{BB962C8B-B14F-4D97-AF65-F5344CB8AC3E}">
        <p14:creationId xmlns:p14="http://schemas.microsoft.com/office/powerpoint/2010/main" val="15720612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Co-Brand 2024-02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Placeholder 21">
            <a:extLst>
              <a:ext uri="{FF2B5EF4-FFF2-40B4-BE49-F238E27FC236}">
                <a16:creationId xmlns:a16="http://schemas.microsoft.com/office/drawing/2014/main" id="{DF6C4E0C-B7EB-46A6-B6F0-C76FDCFC3F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3608" y="4175059"/>
            <a:ext cx="6270413" cy="1195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Subheads are 24pt Arial Italic sentence case</a:t>
            </a:r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F7111441-0C14-4EE9-B6C1-ED9FC63641C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3608" y="1918354"/>
            <a:ext cx="6270413" cy="2088828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100000"/>
              </a:lnSpc>
              <a:defRPr sz="3600" b="1" i="0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Headline 36pt Arial Bold Title Case and Can be 3 Lines</a:t>
            </a:r>
          </a:p>
        </p:txBody>
      </p:sp>
      <p:sp>
        <p:nvSpPr>
          <p:cNvPr id="36" name="Subtitle 2">
            <a:extLst>
              <a:ext uri="{FF2B5EF4-FFF2-40B4-BE49-F238E27FC236}">
                <a16:creationId xmlns:a16="http://schemas.microsoft.com/office/drawing/2014/main" id="{413712FA-495E-465D-A2EB-8AA7E6AE552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3608" y="5518464"/>
            <a:ext cx="6270413" cy="669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Author First Last Name, Title 16pt Arial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05A4C8A-6879-7FCB-0A76-F16EBB9CEB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520" y="812800"/>
            <a:ext cx="2247900" cy="406400"/>
          </a:xfrm>
          <a:prstGeom prst="rect">
            <a:avLst/>
          </a:prstGeom>
        </p:spPr>
      </p:pic>
      <p:sp>
        <p:nvSpPr>
          <p:cNvPr id="4" name="Text Placeholder 21">
            <a:extLst>
              <a:ext uri="{FF2B5EF4-FFF2-40B4-BE49-F238E27FC236}">
                <a16:creationId xmlns:a16="http://schemas.microsoft.com/office/drawing/2014/main" id="{9F0BC72C-1AD7-E7CA-ECEC-E76873446974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9281375" y="4854606"/>
            <a:ext cx="2324100" cy="1341752"/>
          </a:xfrm>
          <a:prstGeom prst="rect">
            <a:avLst/>
          </a:prstGeom>
          <a:solidFill>
            <a:srgbClr val="DA291C"/>
          </a:solidFill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Co-brand and bid defense only: You may replace this box with a sponsor logo. Ensure the logo is on a white or transparent background and you have usage permission.</a:t>
            </a:r>
            <a:br>
              <a:rPr lang="en-US"/>
            </a:br>
            <a:br>
              <a:rPr lang="en-US"/>
            </a:br>
            <a:r>
              <a:rPr lang="en-US"/>
              <a:t>All other presentations, or without sponsor logo: Please delete this box.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95383A-AB7C-A1C6-5711-CA54E3E52A6D}"/>
              </a:ext>
            </a:extLst>
          </p:cNvPr>
          <p:cNvSpPr txBox="1"/>
          <p:nvPr userDrawn="1"/>
        </p:nvSpPr>
        <p:spPr bwMode="black">
          <a:xfrm>
            <a:off x="613608" y="6519948"/>
            <a:ext cx="7722832" cy="21544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© 2025. All rights reserved. IQVIA</a:t>
            </a:r>
            <a:r>
              <a:rPr lang="en-US" sz="800" baseline="3000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®</a:t>
            </a:r>
            <a:r>
              <a:rPr lang="en-US" sz="80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 is a registered trademark of IQVIA Inc. in the United States, the European Union, and various other countries. 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D7711C25-1E32-D856-3159-AA194B0AE59F}"/>
              </a:ext>
            </a:extLst>
          </p:cNvPr>
          <p:cNvSpPr/>
          <p:nvPr userDrawn="1"/>
        </p:nvSpPr>
        <p:spPr>
          <a:xfrm rot="-2700000">
            <a:off x="7890787" y="-1101899"/>
            <a:ext cx="3375142" cy="3358615"/>
          </a:xfrm>
          <a:custGeom>
            <a:avLst/>
            <a:gdLst>
              <a:gd name="connsiteX0" fmla="*/ 824841 w 3375142"/>
              <a:gd name="connsiteY0" fmla="*/ 0 h 3358615"/>
              <a:gd name="connsiteX1" fmla="*/ 3375142 w 3375142"/>
              <a:gd name="connsiteY1" fmla="*/ 2550301 h 3358615"/>
              <a:gd name="connsiteX2" fmla="*/ 3375142 w 3375142"/>
              <a:gd name="connsiteY2" fmla="*/ 2834570 h 3358615"/>
              <a:gd name="connsiteX3" fmla="*/ 2851097 w 3375142"/>
              <a:gd name="connsiteY3" fmla="*/ 3358615 h 3358615"/>
              <a:gd name="connsiteX4" fmla="*/ 524045 w 3375142"/>
              <a:gd name="connsiteY4" fmla="*/ 3358615 h 3358615"/>
              <a:gd name="connsiteX5" fmla="*/ 0 w 3375142"/>
              <a:gd name="connsiteY5" fmla="*/ 2834570 h 3358615"/>
              <a:gd name="connsiteX6" fmla="*/ 0 w 3375142"/>
              <a:gd name="connsiteY6" fmla="*/ 524045 h 3358615"/>
              <a:gd name="connsiteX7" fmla="*/ 524045 w 3375142"/>
              <a:gd name="connsiteY7" fmla="*/ 0 h 3358615"/>
              <a:gd name="connsiteX0" fmla="*/ 3375142 w 3466582"/>
              <a:gd name="connsiteY0" fmla="*/ 2550301 h 3358615"/>
              <a:gd name="connsiteX1" fmla="*/ 3375142 w 3466582"/>
              <a:gd name="connsiteY1" fmla="*/ 2834570 h 3358615"/>
              <a:gd name="connsiteX2" fmla="*/ 2851097 w 3466582"/>
              <a:gd name="connsiteY2" fmla="*/ 3358615 h 3358615"/>
              <a:gd name="connsiteX3" fmla="*/ 524045 w 3466582"/>
              <a:gd name="connsiteY3" fmla="*/ 3358615 h 3358615"/>
              <a:gd name="connsiteX4" fmla="*/ 0 w 3466582"/>
              <a:gd name="connsiteY4" fmla="*/ 2834570 h 3358615"/>
              <a:gd name="connsiteX5" fmla="*/ 0 w 3466582"/>
              <a:gd name="connsiteY5" fmla="*/ 524045 h 3358615"/>
              <a:gd name="connsiteX6" fmla="*/ 524045 w 3466582"/>
              <a:gd name="connsiteY6" fmla="*/ 0 h 3358615"/>
              <a:gd name="connsiteX7" fmla="*/ 824841 w 3466582"/>
              <a:gd name="connsiteY7" fmla="*/ 0 h 3358615"/>
              <a:gd name="connsiteX8" fmla="*/ 3466582 w 3466582"/>
              <a:gd name="connsiteY8" fmla="*/ 2641741 h 3358615"/>
              <a:gd name="connsiteX0" fmla="*/ 3375142 w 3375142"/>
              <a:gd name="connsiteY0" fmla="*/ 2550301 h 3358615"/>
              <a:gd name="connsiteX1" fmla="*/ 3375142 w 3375142"/>
              <a:gd name="connsiteY1" fmla="*/ 2834570 h 3358615"/>
              <a:gd name="connsiteX2" fmla="*/ 2851097 w 3375142"/>
              <a:gd name="connsiteY2" fmla="*/ 3358615 h 3358615"/>
              <a:gd name="connsiteX3" fmla="*/ 524045 w 3375142"/>
              <a:gd name="connsiteY3" fmla="*/ 3358615 h 3358615"/>
              <a:gd name="connsiteX4" fmla="*/ 0 w 3375142"/>
              <a:gd name="connsiteY4" fmla="*/ 2834570 h 3358615"/>
              <a:gd name="connsiteX5" fmla="*/ 0 w 3375142"/>
              <a:gd name="connsiteY5" fmla="*/ 524045 h 3358615"/>
              <a:gd name="connsiteX6" fmla="*/ 524045 w 3375142"/>
              <a:gd name="connsiteY6" fmla="*/ 0 h 3358615"/>
              <a:gd name="connsiteX7" fmla="*/ 824841 w 3375142"/>
              <a:gd name="connsiteY7" fmla="*/ 0 h 3358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75142" h="3358615">
                <a:moveTo>
                  <a:pt x="3375142" y="2550301"/>
                </a:moveTo>
                <a:lnTo>
                  <a:pt x="3375142" y="2834570"/>
                </a:lnTo>
                <a:cubicBezTo>
                  <a:pt x="3375142" y="3123992"/>
                  <a:pt x="3140519" y="3358615"/>
                  <a:pt x="2851097" y="3358615"/>
                </a:cubicBezTo>
                <a:lnTo>
                  <a:pt x="524045" y="3358615"/>
                </a:lnTo>
                <a:cubicBezTo>
                  <a:pt x="234623" y="3358615"/>
                  <a:pt x="0" y="3123992"/>
                  <a:pt x="0" y="2834570"/>
                </a:cubicBezTo>
                <a:lnTo>
                  <a:pt x="0" y="524045"/>
                </a:lnTo>
                <a:cubicBezTo>
                  <a:pt x="0" y="234623"/>
                  <a:pt x="234623" y="0"/>
                  <a:pt x="524045" y="0"/>
                </a:cubicBezTo>
                <a:lnTo>
                  <a:pt x="824841" y="0"/>
                </a:lnTo>
              </a:path>
            </a:pathLst>
          </a:cu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l"/>
            <a:endParaRPr lang="en-US" sz="1600" err="1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C9A477D-265C-9608-FDB2-0CC08A6EB248}"/>
              </a:ext>
            </a:extLst>
          </p:cNvPr>
          <p:cNvSpPr/>
          <p:nvPr userDrawn="1"/>
        </p:nvSpPr>
        <p:spPr>
          <a:xfrm rot="-2700000">
            <a:off x="8628149" y="-1411464"/>
            <a:ext cx="3721275" cy="4628377"/>
          </a:xfrm>
          <a:custGeom>
            <a:avLst/>
            <a:gdLst>
              <a:gd name="connsiteX0" fmla="*/ 823095 w 3721275"/>
              <a:gd name="connsiteY0" fmla="*/ 0 h 4628377"/>
              <a:gd name="connsiteX1" fmla="*/ 3721275 w 3721275"/>
              <a:gd name="connsiteY1" fmla="*/ 2898181 h 4628377"/>
              <a:gd name="connsiteX2" fmla="*/ 1991079 w 3721275"/>
              <a:gd name="connsiteY2" fmla="*/ 4628377 h 4628377"/>
              <a:gd name="connsiteX3" fmla="*/ 648536 w 3721275"/>
              <a:gd name="connsiteY3" fmla="*/ 4628377 h 4628377"/>
              <a:gd name="connsiteX4" fmla="*/ 0 w 3721275"/>
              <a:gd name="connsiteY4" fmla="*/ 3979841 h 4628377"/>
              <a:gd name="connsiteX5" fmla="*/ 0 w 3721275"/>
              <a:gd name="connsiteY5" fmla="*/ 648536 h 4628377"/>
              <a:gd name="connsiteX6" fmla="*/ 648536 w 3721275"/>
              <a:gd name="connsiteY6" fmla="*/ 0 h 4628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21275" h="4628377">
                <a:moveTo>
                  <a:pt x="823095" y="0"/>
                </a:moveTo>
                <a:lnTo>
                  <a:pt x="3721275" y="2898181"/>
                </a:lnTo>
                <a:lnTo>
                  <a:pt x="1991079" y="4628377"/>
                </a:lnTo>
                <a:lnTo>
                  <a:pt x="648536" y="4628377"/>
                </a:lnTo>
                <a:cubicBezTo>
                  <a:pt x="290359" y="4628377"/>
                  <a:pt x="0" y="4338018"/>
                  <a:pt x="0" y="3979841"/>
                </a:cubicBezTo>
                <a:lnTo>
                  <a:pt x="0" y="648536"/>
                </a:lnTo>
                <a:cubicBezTo>
                  <a:pt x="0" y="290359"/>
                  <a:pt x="290359" y="0"/>
                  <a:pt x="64853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l"/>
            <a:endParaRPr lang="en-US" sz="1600" err="1"/>
          </a:p>
        </p:txBody>
      </p:sp>
    </p:spTree>
    <p:extLst>
      <p:ext uri="{BB962C8B-B14F-4D97-AF65-F5344CB8AC3E}">
        <p14:creationId xmlns:p14="http://schemas.microsoft.com/office/powerpoint/2010/main" val="23269336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Co-Brand 2024-03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Placeholder 21">
            <a:extLst>
              <a:ext uri="{FF2B5EF4-FFF2-40B4-BE49-F238E27FC236}">
                <a16:creationId xmlns:a16="http://schemas.microsoft.com/office/drawing/2014/main" id="{DF6C4E0C-B7EB-46A6-B6F0-C76FDCFC3F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3608" y="4175059"/>
            <a:ext cx="6270413" cy="1195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Subheads are 24pt Arial Italic sentence case</a:t>
            </a:r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F7111441-0C14-4EE9-B6C1-ED9FC63641C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3608" y="1918354"/>
            <a:ext cx="6270413" cy="2088828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100000"/>
              </a:lnSpc>
              <a:defRPr sz="3600" b="1" i="0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Headline 36pt Arial Bold Title Case and Can be 3 Lines</a:t>
            </a:r>
          </a:p>
        </p:txBody>
      </p:sp>
      <p:sp>
        <p:nvSpPr>
          <p:cNvPr id="36" name="Subtitle 2">
            <a:extLst>
              <a:ext uri="{FF2B5EF4-FFF2-40B4-BE49-F238E27FC236}">
                <a16:creationId xmlns:a16="http://schemas.microsoft.com/office/drawing/2014/main" id="{413712FA-495E-465D-A2EB-8AA7E6AE552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3608" y="5518464"/>
            <a:ext cx="6270413" cy="669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Author First Last Name, Title 16pt Arial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05A4C8A-6879-7FCB-0A76-F16EBB9CEB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520" y="812800"/>
            <a:ext cx="2247900" cy="406400"/>
          </a:xfrm>
          <a:prstGeom prst="rect">
            <a:avLst/>
          </a:prstGeom>
        </p:spPr>
      </p:pic>
      <p:sp>
        <p:nvSpPr>
          <p:cNvPr id="4" name="Text Placeholder 21">
            <a:extLst>
              <a:ext uri="{FF2B5EF4-FFF2-40B4-BE49-F238E27FC236}">
                <a16:creationId xmlns:a16="http://schemas.microsoft.com/office/drawing/2014/main" id="{9F0BC72C-1AD7-E7CA-ECEC-E76873446974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9281375" y="4854606"/>
            <a:ext cx="2324100" cy="1341752"/>
          </a:xfrm>
          <a:prstGeom prst="rect">
            <a:avLst/>
          </a:prstGeom>
          <a:solidFill>
            <a:srgbClr val="DA291C"/>
          </a:solidFill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Co-brand and bid defense only: You may replace this box with a sponsor logo. Ensure the logo is on a white or transparent background and you have usage permission.</a:t>
            </a:r>
            <a:br>
              <a:rPr lang="en-US"/>
            </a:br>
            <a:br>
              <a:rPr lang="en-US"/>
            </a:br>
            <a:r>
              <a:rPr lang="en-US"/>
              <a:t>All other presentations, or without sponsor logo: Please delete this box.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95383A-AB7C-A1C6-5711-CA54E3E52A6D}"/>
              </a:ext>
            </a:extLst>
          </p:cNvPr>
          <p:cNvSpPr txBox="1"/>
          <p:nvPr userDrawn="1"/>
        </p:nvSpPr>
        <p:spPr bwMode="black">
          <a:xfrm>
            <a:off x="613608" y="6519948"/>
            <a:ext cx="7722832" cy="21544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© 2025. All rights reserved. IQVIA</a:t>
            </a:r>
            <a:r>
              <a:rPr lang="en-US" sz="800" baseline="3000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®</a:t>
            </a:r>
            <a:r>
              <a:rPr lang="en-US" sz="80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 is a registered trademark of IQVIA Inc. in the United States, the European Union, and various other countries. 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93076B7C-F202-996E-7DFF-5D02CB251F3F}"/>
              </a:ext>
            </a:extLst>
          </p:cNvPr>
          <p:cNvSpPr/>
          <p:nvPr userDrawn="1"/>
        </p:nvSpPr>
        <p:spPr>
          <a:xfrm rot="2700000">
            <a:off x="10287508" y="-38027"/>
            <a:ext cx="2386306" cy="3251042"/>
          </a:xfrm>
          <a:custGeom>
            <a:avLst/>
            <a:gdLst>
              <a:gd name="connsiteX0" fmla="*/ 0 w 2386306"/>
              <a:gd name="connsiteY0" fmla="*/ 573618 h 3251042"/>
              <a:gd name="connsiteX1" fmla="*/ 573618 w 2386306"/>
              <a:gd name="connsiteY1" fmla="*/ 0 h 3251042"/>
              <a:gd name="connsiteX2" fmla="*/ 2386306 w 2386306"/>
              <a:gd name="connsiteY2" fmla="*/ 1812689 h 3251042"/>
              <a:gd name="connsiteX3" fmla="*/ 2386306 w 2386306"/>
              <a:gd name="connsiteY3" fmla="*/ 2894719 h 3251042"/>
              <a:gd name="connsiteX4" fmla="*/ 2029983 w 2386306"/>
              <a:gd name="connsiteY4" fmla="*/ 3251042 h 3251042"/>
              <a:gd name="connsiteX5" fmla="*/ 356323 w 2386306"/>
              <a:gd name="connsiteY5" fmla="*/ 3251042 h 3251042"/>
              <a:gd name="connsiteX6" fmla="*/ 0 w 2386306"/>
              <a:gd name="connsiteY6" fmla="*/ 2894719 h 3251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86306" h="3251042">
                <a:moveTo>
                  <a:pt x="0" y="573618"/>
                </a:moveTo>
                <a:lnTo>
                  <a:pt x="573618" y="0"/>
                </a:lnTo>
                <a:lnTo>
                  <a:pt x="2386306" y="1812689"/>
                </a:lnTo>
                <a:lnTo>
                  <a:pt x="2386306" y="2894719"/>
                </a:lnTo>
                <a:cubicBezTo>
                  <a:pt x="2386306" y="3091511"/>
                  <a:pt x="2226775" y="3251042"/>
                  <a:pt x="2029983" y="3251042"/>
                </a:cubicBezTo>
                <a:lnTo>
                  <a:pt x="356323" y="3251042"/>
                </a:lnTo>
                <a:cubicBezTo>
                  <a:pt x="159531" y="3251042"/>
                  <a:pt x="0" y="3091511"/>
                  <a:pt x="0" y="2894719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l"/>
            <a:endParaRPr lang="en-US" sz="1600" err="1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1CF6A970-AE29-6F75-C4C8-B187F617CAEC}"/>
              </a:ext>
            </a:extLst>
          </p:cNvPr>
          <p:cNvSpPr/>
          <p:nvPr userDrawn="1"/>
        </p:nvSpPr>
        <p:spPr>
          <a:xfrm rot="2700000">
            <a:off x="10132011" y="1200350"/>
            <a:ext cx="2806378" cy="2807032"/>
          </a:xfrm>
          <a:custGeom>
            <a:avLst/>
            <a:gdLst>
              <a:gd name="connsiteX0" fmla="*/ 93508 w 2806378"/>
              <a:gd name="connsiteY0" fmla="*/ 93507 h 2807032"/>
              <a:gd name="connsiteX1" fmla="*/ 319254 w 2806378"/>
              <a:gd name="connsiteY1" fmla="*/ 0 h 2807032"/>
              <a:gd name="connsiteX2" fmla="*/ 928529 w 2806378"/>
              <a:gd name="connsiteY2" fmla="*/ 0 h 2807032"/>
              <a:gd name="connsiteX3" fmla="*/ 2806378 w 2806378"/>
              <a:gd name="connsiteY3" fmla="*/ 1877849 h 2807032"/>
              <a:gd name="connsiteX4" fmla="*/ 2806378 w 2806378"/>
              <a:gd name="connsiteY4" fmla="*/ 2487778 h 2807032"/>
              <a:gd name="connsiteX5" fmla="*/ 2487124 w 2806378"/>
              <a:gd name="connsiteY5" fmla="*/ 2807032 h 2807032"/>
              <a:gd name="connsiteX6" fmla="*/ 319254 w 2806378"/>
              <a:gd name="connsiteY6" fmla="*/ 2807032 h 2807032"/>
              <a:gd name="connsiteX7" fmla="*/ 0 w 2806378"/>
              <a:gd name="connsiteY7" fmla="*/ 2487778 h 2807032"/>
              <a:gd name="connsiteX8" fmla="*/ 0 w 2806378"/>
              <a:gd name="connsiteY8" fmla="*/ 319254 h 2807032"/>
              <a:gd name="connsiteX9" fmla="*/ 93508 w 2806378"/>
              <a:gd name="connsiteY9" fmla="*/ 93507 h 2807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06378" h="2807032">
                <a:moveTo>
                  <a:pt x="93508" y="93507"/>
                </a:moveTo>
                <a:cubicBezTo>
                  <a:pt x="151281" y="35733"/>
                  <a:pt x="231095" y="0"/>
                  <a:pt x="319254" y="0"/>
                </a:cubicBezTo>
                <a:lnTo>
                  <a:pt x="928529" y="0"/>
                </a:lnTo>
                <a:lnTo>
                  <a:pt x="2806378" y="1877849"/>
                </a:lnTo>
                <a:lnTo>
                  <a:pt x="2806378" y="2487778"/>
                </a:lnTo>
                <a:cubicBezTo>
                  <a:pt x="2806378" y="2664097"/>
                  <a:pt x="2663443" y="2807032"/>
                  <a:pt x="2487124" y="2807032"/>
                </a:cubicBezTo>
                <a:lnTo>
                  <a:pt x="319254" y="2807032"/>
                </a:lnTo>
                <a:cubicBezTo>
                  <a:pt x="142935" y="2807032"/>
                  <a:pt x="0" y="2664097"/>
                  <a:pt x="0" y="2487778"/>
                </a:cubicBezTo>
                <a:lnTo>
                  <a:pt x="0" y="319254"/>
                </a:lnTo>
                <a:cubicBezTo>
                  <a:pt x="0" y="231094"/>
                  <a:pt x="35734" y="151281"/>
                  <a:pt x="93508" y="935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l"/>
            <a:endParaRPr lang="en-US" sz="1600" err="1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C595510-407A-9229-034C-83CA1804EAD4}"/>
              </a:ext>
            </a:extLst>
          </p:cNvPr>
          <p:cNvSpPr/>
          <p:nvPr userDrawn="1"/>
        </p:nvSpPr>
        <p:spPr>
          <a:xfrm rot="2700000">
            <a:off x="10839088" y="1250954"/>
            <a:ext cx="2705824" cy="2705824"/>
          </a:xfrm>
          <a:custGeom>
            <a:avLst/>
            <a:gdLst>
              <a:gd name="connsiteX0" fmla="*/ 0 w 2705824"/>
              <a:gd name="connsiteY0" fmla="*/ 0 h 2705824"/>
              <a:gd name="connsiteX1" fmla="*/ 2705824 w 2705824"/>
              <a:gd name="connsiteY1" fmla="*/ 2705824 h 2705824"/>
              <a:gd name="connsiteX2" fmla="*/ 306766 w 2705824"/>
              <a:gd name="connsiteY2" fmla="*/ 2705824 h 2705824"/>
              <a:gd name="connsiteX3" fmla="*/ 0 w 2705824"/>
              <a:gd name="connsiteY3" fmla="*/ 2399058 h 2705824"/>
              <a:gd name="connsiteX0" fmla="*/ 2705824 w 2797264"/>
              <a:gd name="connsiteY0" fmla="*/ 2705824 h 2797264"/>
              <a:gd name="connsiteX1" fmla="*/ 306766 w 2797264"/>
              <a:gd name="connsiteY1" fmla="*/ 2705824 h 2797264"/>
              <a:gd name="connsiteX2" fmla="*/ 0 w 2797264"/>
              <a:gd name="connsiteY2" fmla="*/ 2399058 h 2797264"/>
              <a:gd name="connsiteX3" fmla="*/ 0 w 2797264"/>
              <a:gd name="connsiteY3" fmla="*/ 0 h 2797264"/>
              <a:gd name="connsiteX4" fmla="*/ 2797264 w 2797264"/>
              <a:gd name="connsiteY4" fmla="*/ 2797264 h 2797264"/>
              <a:gd name="connsiteX0" fmla="*/ 2705824 w 2705824"/>
              <a:gd name="connsiteY0" fmla="*/ 2705824 h 2705824"/>
              <a:gd name="connsiteX1" fmla="*/ 306766 w 2705824"/>
              <a:gd name="connsiteY1" fmla="*/ 2705824 h 2705824"/>
              <a:gd name="connsiteX2" fmla="*/ 0 w 2705824"/>
              <a:gd name="connsiteY2" fmla="*/ 2399058 h 2705824"/>
              <a:gd name="connsiteX3" fmla="*/ 0 w 2705824"/>
              <a:gd name="connsiteY3" fmla="*/ 0 h 2705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5824" h="2705824">
                <a:moveTo>
                  <a:pt x="2705824" y="2705824"/>
                </a:moveTo>
                <a:lnTo>
                  <a:pt x="306766" y="2705824"/>
                </a:lnTo>
                <a:cubicBezTo>
                  <a:pt x="137344" y="2705824"/>
                  <a:pt x="0" y="2568480"/>
                  <a:pt x="0" y="2399058"/>
                </a:cubicBezTo>
                <a:lnTo>
                  <a:pt x="0" y="0"/>
                </a:lnTo>
              </a:path>
            </a:pathLst>
          </a:custGeom>
          <a:noFill/>
          <a:ln>
            <a:solidFill>
              <a:srgbClr val="0CEF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l"/>
            <a:endParaRPr lang="en-US" sz="1600" err="1"/>
          </a:p>
        </p:txBody>
      </p:sp>
    </p:spTree>
    <p:extLst>
      <p:ext uri="{BB962C8B-B14F-4D97-AF65-F5344CB8AC3E}">
        <p14:creationId xmlns:p14="http://schemas.microsoft.com/office/powerpoint/2010/main" val="36957527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9030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CC58985-6F6A-8540-ABC2-450EF4A8FB42}"/>
              </a:ext>
            </a:extLst>
          </p:cNvPr>
          <p:cNvSpPr txBox="1"/>
          <p:nvPr/>
        </p:nvSpPr>
        <p:spPr bwMode="black">
          <a:xfrm>
            <a:off x="6096000" y="6858000"/>
            <a:ext cx="6096001" cy="276999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u="none" strike="noStrike" kern="120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IQVIA Template (V3.0.0)</a:t>
            </a:r>
            <a:endParaRPr lang="en-US" sz="1000" kern="1200">
              <a:solidFill>
                <a:schemeClr val="bg1">
                  <a:lumMod val="50000"/>
                </a:schemeClr>
              </a:solidFill>
              <a:latin typeface="+mn-lt"/>
              <a:ea typeface="Arial" charset="0"/>
              <a:cs typeface="Arial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8ADA47BD-E4A5-7845-BFB3-F0B0FFBC057C}"/>
              </a:ext>
            </a:extLst>
          </p:cNvPr>
          <p:cNvGrpSpPr/>
          <p:nvPr userDrawn="1"/>
        </p:nvGrpSpPr>
        <p:grpSpPr>
          <a:xfrm>
            <a:off x="12308083" y="0"/>
            <a:ext cx="851744" cy="3915867"/>
            <a:chOff x="5958724" y="2146789"/>
            <a:chExt cx="851744" cy="3915867"/>
          </a:xfrm>
        </p:grpSpPr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F46DD2B6-4144-9C44-8392-9127F5DADBD1}"/>
                </a:ext>
              </a:extLst>
            </p:cNvPr>
            <p:cNvSpPr/>
            <p:nvPr/>
          </p:nvSpPr>
          <p:spPr bwMode="gray">
            <a:xfrm>
              <a:off x="5958724" y="4367503"/>
              <a:ext cx="187184" cy="18718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BBE2A7EF-3365-0441-9D19-475B521B2290}"/>
                </a:ext>
              </a:extLst>
            </p:cNvPr>
            <p:cNvSpPr/>
            <p:nvPr/>
          </p:nvSpPr>
          <p:spPr bwMode="gray">
            <a:xfrm>
              <a:off x="6401764" y="4367503"/>
              <a:ext cx="187184" cy="187184"/>
            </a:xfrm>
            <a:prstGeom prst="rect">
              <a:avLst/>
            </a:prstGeom>
            <a:solidFill>
              <a:srgbClr val="606B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F5E57586-5BBB-444A-AF8C-B41739BFA68E}"/>
                </a:ext>
              </a:extLst>
            </p:cNvPr>
            <p:cNvSpPr/>
            <p:nvPr/>
          </p:nvSpPr>
          <p:spPr bwMode="gray">
            <a:xfrm>
              <a:off x="6623283" y="4367503"/>
              <a:ext cx="187184" cy="187184"/>
            </a:xfrm>
            <a:prstGeom prst="rect">
              <a:avLst/>
            </a:prstGeom>
            <a:solidFill>
              <a:srgbClr val="CACE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7900B15B-0301-9442-BA29-DAF74AC2ED47}"/>
                </a:ext>
              </a:extLst>
            </p:cNvPr>
            <p:cNvSpPr/>
            <p:nvPr/>
          </p:nvSpPr>
          <p:spPr bwMode="gray">
            <a:xfrm>
              <a:off x="6180244" y="4367503"/>
              <a:ext cx="187184" cy="187184"/>
            </a:xfrm>
            <a:prstGeom prst="rect">
              <a:avLst/>
            </a:prstGeom>
            <a:solidFill>
              <a:srgbClr val="959C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DD901AD7-A1AE-D147-9240-470D94A80732}"/>
                </a:ext>
              </a:extLst>
            </p:cNvPr>
            <p:cNvSpPr/>
            <p:nvPr/>
          </p:nvSpPr>
          <p:spPr bwMode="gray">
            <a:xfrm>
              <a:off x="5958724" y="5230398"/>
              <a:ext cx="187184" cy="187184"/>
            </a:xfrm>
            <a:prstGeom prst="rect">
              <a:avLst/>
            </a:prstGeom>
            <a:solidFill>
              <a:srgbClr val="8300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id="{7BE91BB9-CB37-5644-9D3E-65E05DA24DFB}"/>
                </a:ext>
              </a:extLst>
            </p:cNvPr>
            <p:cNvSpPr/>
            <p:nvPr/>
          </p:nvSpPr>
          <p:spPr bwMode="gray">
            <a:xfrm>
              <a:off x="6180244" y="5230398"/>
              <a:ext cx="187184" cy="187184"/>
            </a:xfrm>
            <a:prstGeom prst="rect">
              <a:avLst/>
            </a:prstGeom>
            <a:solidFill>
              <a:srgbClr val="C17F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EF40564E-4C5B-F540-BCD2-987DECECBC4B}"/>
                </a:ext>
              </a:extLst>
            </p:cNvPr>
            <p:cNvSpPr/>
            <p:nvPr/>
          </p:nvSpPr>
          <p:spPr bwMode="gray">
            <a:xfrm>
              <a:off x="6401764" y="5230398"/>
              <a:ext cx="187184" cy="187184"/>
            </a:xfrm>
            <a:prstGeom prst="rect">
              <a:avLst/>
            </a:prstGeom>
            <a:solidFill>
              <a:srgbClr val="A240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60B69A35-7556-7E46-B4BF-B9A458A4FC9C}"/>
                </a:ext>
              </a:extLst>
            </p:cNvPr>
            <p:cNvSpPr/>
            <p:nvPr/>
          </p:nvSpPr>
          <p:spPr bwMode="gray">
            <a:xfrm>
              <a:off x="6623284" y="5230398"/>
              <a:ext cx="187184" cy="187184"/>
            </a:xfrm>
            <a:prstGeom prst="rect">
              <a:avLst/>
            </a:prstGeom>
            <a:solidFill>
              <a:srgbClr val="E0BF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sp>
          <p:nvSpPr>
            <p:cNvPr id="156" name="TextBox 155">
              <a:extLst>
                <a:ext uri="{FF2B5EF4-FFF2-40B4-BE49-F238E27FC236}">
                  <a16:creationId xmlns:a16="http://schemas.microsoft.com/office/drawing/2014/main" id="{F396C095-9B66-F444-862E-DE666BC5DC9E}"/>
                </a:ext>
              </a:extLst>
            </p:cNvPr>
            <p:cNvSpPr txBox="1"/>
            <p:nvPr/>
          </p:nvSpPr>
          <p:spPr>
            <a:xfrm>
              <a:off x="5958724" y="2146789"/>
              <a:ext cx="851744" cy="18466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600">
                  <a:solidFill>
                    <a:schemeClr val="tx1"/>
                  </a:solidFill>
                </a:rPr>
                <a:t>100%  50%   75%   25%</a:t>
              </a:r>
            </a:p>
          </p:txBody>
        </p:sp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id="{480FE3E9-3530-C64D-B638-EC4604BABA48}"/>
                </a:ext>
              </a:extLst>
            </p:cNvPr>
            <p:cNvSpPr/>
            <p:nvPr/>
          </p:nvSpPr>
          <p:spPr bwMode="gray">
            <a:xfrm>
              <a:off x="5958724" y="5875472"/>
              <a:ext cx="187184" cy="187184"/>
            </a:xfrm>
            <a:prstGeom prst="rect">
              <a:avLst/>
            </a:prstGeom>
            <a:solidFill>
              <a:srgbClr val="F4F4F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id="{25FA0A73-ADED-6F42-9167-2CF5F6F9E90A}"/>
                </a:ext>
              </a:extLst>
            </p:cNvPr>
            <p:cNvSpPr/>
            <p:nvPr/>
          </p:nvSpPr>
          <p:spPr bwMode="gray">
            <a:xfrm>
              <a:off x="5958724" y="5019103"/>
              <a:ext cx="187184" cy="187184"/>
            </a:xfrm>
            <a:prstGeom prst="rect">
              <a:avLst/>
            </a:prstGeom>
            <a:solidFill>
              <a:srgbClr val="C627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id="{AE835229-8F21-9A48-BD16-620E2017B79C}"/>
                </a:ext>
              </a:extLst>
            </p:cNvPr>
            <p:cNvSpPr/>
            <p:nvPr/>
          </p:nvSpPr>
          <p:spPr bwMode="gray">
            <a:xfrm>
              <a:off x="6180244" y="5019103"/>
              <a:ext cx="187184" cy="187184"/>
            </a:xfrm>
            <a:prstGeom prst="rect">
              <a:avLst/>
            </a:prstGeom>
            <a:solidFill>
              <a:srgbClr val="E99E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8BAF336C-0CDF-0A49-A8D2-0BA6C083EEAF}"/>
                </a:ext>
              </a:extLst>
            </p:cNvPr>
            <p:cNvSpPr/>
            <p:nvPr/>
          </p:nvSpPr>
          <p:spPr bwMode="gray">
            <a:xfrm>
              <a:off x="6401764" y="5019103"/>
              <a:ext cx="187184" cy="187184"/>
            </a:xfrm>
            <a:prstGeom prst="rect">
              <a:avLst/>
            </a:prstGeom>
            <a:solidFill>
              <a:srgbClr val="DB6C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B01A576D-7D44-DA4B-8DCF-7D091109B952}"/>
                </a:ext>
              </a:extLst>
            </p:cNvPr>
            <p:cNvSpPr/>
            <p:nvPr/>
          </p:nvSpPr>
          <p:spPr bwMode="gray">
            <a:xfrm>
              <a:off x="6623284" y="5019103"/>
              <a:ext cx="187184" cy="187184"/>
            </a:xfrm>
            <a:prstGeom prst="rect">
              <a:avLst/>
            </a:prstGeom>
            <a:solidFill>
              <a:srgbClr val="F5CE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5CE1B164-8B08-1A46-8990-C0E66043BE64}"/>
                </a:ext>
              </a:extLst>
            </p:cNvPr>
            <p:cNvSpPr/>
            <p:nvPr/>
          </p:nvSpPr>
          <p:spPr bwMode="gray">
            <a:xfrm>
              <a:off x="5958724" y="5448992"/>
              <a:ext cx="187184" cy="187184"/>
            </a:xfrm>
            <a:prstGeom prst="rect">
              <a:avLst/>
            </a:prstGeom>
            <a:solidFill>
              <a:srgbClr val="DA29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id="{FABDCF59-39B4-D741-804B-DA8E5356DEE0}"/>
                </a:ext>
              </a:extLst>
            </p:cNvPr>
            <p:cNvSpPr/>
            <p:nvPr/>
          </p:nvSpPr>
          <p:spPr bwMode="gray">
            <a:xfrm>
              <a:off x="6180244" y="2343732"/>
              <a:ext cx="187184" cy="187184"/>
            </a:xfrm>
            <a:prstGeom prst="rect">
              <a:avLst/>
            </a:prstGeom>
            <a:solidFill>
              <a:srgbClr val="7FD1E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id="{51FF5A3B-DFB1-5F43-A2EF-04D81F0CA37E}"/>
                </a:ext>
              </a:extLst>
            </p:cNvPr>
            <p:cNvSpPr/>
            <p:nvPr/>
          </p:nvSpPr>
          <p:spPr bwMode="gray">
            <a:xfrm>
              <a:off x="6180244" y="2565037"/>
              <a:ext cx="187184" cy="187184"/>
            </a:xfrm>
            <a:prstGeom prst="rect">
              <a:avLst/>
            </a:prstGeom>
            <a:solidFill>
              <a:srgbClr val="7FAAC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5" name="Rectangle 164">
              <a:extLst>
                <a:ext uri="{FF2B5EF4-FFF2-40B4-BE49-F238E27FC236}">
                  <a16:creationId xmlns:a16="http://schemas.microsoft.com/office/drawing/2014/main" id="{48595AD6-FC65-BD4F-A0A3-C9735B09BF97}"/>
                </a:ext>
              </a:extLst>
            </p:cNvPr>
            <p:cNvSpPr/>
            <p:nvPr/>
          </p:nvSpPr>
          <p:spPr bwMode="gray">
            <a:xfrm>
              <a:off x="6401763" y="2343732"/>
              <a:ext cx="187184" cy="187184"/>
            </a:xfrm>
            <a:prstGeom prst="rect">
              <a:avLst/>
            </a:prstGeom>
            <a:solidFill>
              <a:srgbClr val="40BAE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6" name="Rectangle 165">
              <a:extLst>
                <a:ext uri="{FF2B5EF4-FFF2-40B4-BE49-F238E27FC236}">
                  <a16:creationId xmlns:a16="http://schemas.microsoft.com/office/drawing/2014/main" id="{C2D4C9F2-E663-FE4E-91B5-486C3221C4FF}"/>
                </a:ext>
              </a:extLst>
            </p:cNvPr>
            <p:cNvSpPr/>
            <p:nvPr/>
          </p:nvSpPr>
          <p:spPr bwMode="gray">
            <a:xfrm>
              <a:off x="6401763" y="2565037"/>
              <a:ext cx="187184" cy="187184"/>
            </a:xfrm>
            <a:prstGeom prst="rect">
              <a:avLst/>
            </a:prstGeom>
            <a:solidFill>
              <a:srgbClr val="4080A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7" name="Rectangle 166">
              <a:extLst>
                <a:ext uri="{FF2B5EF4-FFF2-40B4-BE49-F238E27FC236}">
                  <a16:creationId xmlns:a16="http://schemas.microsoft.com/office/drawing/2014/main" id="{4E87748B-6503-C94A-A0A5-ECF75744DC53}"/>
                </a:ext>
              </a:extLst>
            </p:cNvPr>
            <p:cNvSpPr/>
            <p:nvPr/>
          </p:nvSpPr>
          <p:spPr bwMode="gray">
            <a:xfrm>
              <a:off x="6623283" y="2343732"/>
              <a:ext cx="187184" cy="187184"/>
            </a:xfrm>
            <a:prstGeom prst="rect">
              <a:avLst/>
            </a:prstGeom>
            <a:solidFill>
              <a:srgbClr val="BFE8F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8" name="Rectangle 167">
              <a:extLst>
                <a:ext uri="{FF2B5EF4-FFF2-40B4-BE49-F238E27FC236}">
                  <a16:creationId xmlns:a16="http://schemas.microsoft.com/office/drawing/2014/main" id="{18F062A5-65F4-EC4E-99C6-45D7627564E3}"/>
                </a:ext>
              </a:extLst>
            </p:cNvPr>
            <p:cNvSpPr/>
            <p:nvPr/>
          </p:nvSpPr>
          <p:spPr bwMode="gray">
            <a:xfrm>
              <a:off x="6623283" y="2565037"/>
              <a:ext cx="187184" cy="187184"/>
            </a:xfrm>
            <a:prstGeom prst="rect">
              <a:avLst/>
            </a:prstGeom>
            <a:solidFill>
              <a:srgbClr val="BFD4E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id="{3C6FF5B6-5DBB-B04F-B902-B9A93A757215}"/>
                </a:ext>
              </a:extLst>
            </p:cNvPr>
            <p:cNvSpPr/>
            <p:nvPr/>
          </p:nvSpPr>
          <p:spPr bwMode="gray">
            <a:xfrm>
              <a:off x="5958724" y="3700925"/>
              <a:ext cx="187184" cy="187184"/>
            </a:xfrm>
            <a:prstGeom prst="rect">
              <a:avLst/>
            </a:prstGeom>
            <a:solidFill>
              <a:srgbClr val="43B0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0" name="Rectangle 169">
              <a:extLst>
                <a:ext uri="{FF2B5EF4-FFF2-40B4-BE49-F238E27FC236}">
                  <a16:creationId xmlns:a16="http://schemas.microsoft.com/office/drawing/2014/main" id="{B2008AA1-3AD4-1E4C-B34C-1BAB347F3885}"/>
                </a:ext>
              </a:extLst>
            </p:cNvPr>
            <p:cNvSpPr/>
            <p:nvPr/>
          </p:nvSpPr>
          <p:spPr bwMode="gray">
            <a:xfrm>
              <a:off x="6180244" y="4583145"/>
              <a:ext cx="187184" cy="187184"/>
            </a:xfrm>
            <a:prstGeom prst="rect">
              <a:avLst/>
            </a:prstGeom>
            <a:solidFill>
              <a:srgbClr val="F7D99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id="{415782FB-236F-3E4E-B840-8903CA2A46D6}"/>
                </a:ext>
              </a:extLst>
            </p:cNvPr>
            <p:cNvSpPr/>
            <p:nvPr/>
          </p:nvSpPr>
          <p:spPr bwMode="gray">
            <a:xfrm>
              <a:off x="6401763" y="4583145"/>
              <a:ext cx="187184" cy="187184"/>
            </a:xfrm>
            <a:prstGeom prst="rect">
              <a:avLst/>
            </a:prstGeom>
            <a:solidFill>
              <a:srgbClr val="F4C65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2" name="Rectangle 171">
              <a:extLst>
                <a:ext uri="{FF2B5EF4-FFF2-40B4-BE49-F238E27FC236}">
                  <a16:creationId xmlns:a16="http://schemas.microsoft.com/office/drawing/2014/main" id="{99C6C7E8-E1A5-D848-873A-234390B695A6}"/>
                </a:ext>
              </a:extLst>
            </p:cNvPr>
            <p:cNvSpPr/>
            <p:nvPr/>
          </p:nvSpPr>
          <p:spPr bwMode="gray">
            <a:xfrm>
              <a:off x="6623283" y="4583145"/>
              <a:ext cx="187184" cy="187184"/>
            </a:xfrm>
            <a:prstGeom prst="rect">
              <a:avLst/>
            </a:prstGeom>
            <a:solidFill>
              <a:srgbClr val="FBECC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7BC28099-48BB-8E4A-9E3A-F5749D3F9E0A}"/>
                </a:ext>
              </a:extLst>
            </p:cNvPr>
            <p:cNvSpPr/>
            <p:nvPr/>
          </p:nvSpPr>
          <p:spPr bwMode="gray">
            <a:xfrm>
              <a:off x="5958724" y="2566491"/>
              <a:ext cx="187184" cy="187184"/>
            </a:xfrm>
            <a:prstGeom prst="rect">
              <a:avLst/>
            </a:prstGeom>
            <a:solidFill>
              <a:srgbClr val="00558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4" name="Rectangle 173">
              <a:extLst>
                <a:ext uri="{FF2B5EF4-FFF2-40B4-BE49-F238E27FC236}">
                  <a16:creationId xmlns:a16="http://schemas.microsoft.com/office/drawing/2014/main" id="{63E571ED-E3FF-5845-A5E1-0018A8108B4A}"/>
                </a:ext>
              </a:extLst>
            </p:cNvPr>
            <p:cNvSpPr/>
            <p:nvPr/>
          </p:nvSpPr>
          <p:spPr bwMode="gray">
            <a:xfrm>
              <a:off x="6180244" y="4804513"/>
              <a:ext cx="187184" cy="187184"/>
            </a:xfrm>
            <a:prstGeom prst="rect">
              <a:avLst/>
            </a:prstGeom>
            <a:solidFill>
              <a:srgbClr val="FEC48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5" name="Rectangle 174">
              <a:extLst>
                <a:ext uri="{FF2B5EF4-FFF2-40B4-BE49-F238E27FC236}">
                  <a16:creationId xmlns:a16="http://schemas.microsoft.com/office/drawing/2014/main" id="{6B6BB2FF-AD78-0C41-B253-007FB067303C}"/>
                </a:ext>
              </a:extLst>
            </p:cNvPr>
            <p:cNvSpPr/>
            <p:nvPr/>
          </p:nvSpPr>
          <p:spPr bwMode="gray">
            <a:xfrm>
              <a:off x="6401763" y="4804513"/>
              <a:ext cx="187184" cy="187184"/>
            </a:xfrm>
            <a:prstGeom prst="rect">
              <a:avLst/>
            </a:prstGeom>
            <a:solidFill>
              <a:srgbClr val="FEA74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6" name="Rectangle 175">
              <a:extLst>
                <a:ext uri="{FF2B5EF4-FFF2-40B4-BE49-F238E27FC236}">
                  <a16:creationId xmlns:a16="http://schemas.microsoft.com/office/drawing/2014/main" id="{72D84D15-FC10-8449-A8DF-0693CC5AD3C8}"/>
                </a:ext>
              </a:extLst>
            </p:cNvPr>
            <p:cNvSpPr/>
            <p:nvPr/>
          </p:nvSpPr>
          <p:spPr bwMode="gray">
            <a:xfrm>
              <a:off x="6623283" y="4804513"/>
              <a:ext cx="187184" cy="187184"/>
            </a:xfrm>
            <a:prstGeom prst="rect">
              <a:avLst/>
            </a:prstGeom>
            <a:solidFill>
              <a:srgbClr val="FFE2C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7" name="Rectangle 176">
              <a:extLst>
                <a:ext uri="{FF2B5EF4-FFF2-40B4-BE49-F238E27FC236}">
                  <a16:creationId xmlns:a16="http://schemas.microsoft.com/office/drawing/2014/main" id="{1412DE59-4F68-1A4F-81B2-F45A075CF184}"/>
                </a:ext>
              </a:extLst>
            </p:cNvPr>
            <p:cNvSpPr/>
            <p:nvPr/>
          </p:nvSpPr>
          <p:spPr bwMode="gray">
            <a:xfrm>
              <a:off x="5958724" y="2343732"/>
              <a:ext cx="187184" cy="187184"/>
            </a:xfrm>
            <a:prstGeom prst="rect">
              <a:avLst/>
            </a:prstGeom>
            <a:solidFill>
              <a:srgbClr val="00A3E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8" name="Rectangle 177">
              <a:extLst>
                <a:ext uri="{FF2B5EF4-FFF2-40B4-BE49-F238E27FC236}">
                  <a16:creationId xmlns:a16="http://schemas.microsoft.com/office/drawing/2014/main" id="{C91C1BDA-5D81-794C-B1A7-67CC9CE1EE1E}"/>
                </a:ext>
              </a:extLst>
            </p:cNvPr>
            <p:cNvSpPr/>
            <p:nvPr/>
          </p:nvSpPr>
          <p:spPr bwMode="gray">
            <a:xfrm>
              <a:off x="6180244" y="3017653"/>
              <a:ext cx="187184" cy="187184"/>
            </a:xfrm>
            <a:prstGeom prst="rect">
              <a:avLst/>
            </a:prstGeom>
            <a:solidFill>
              <a:srgbClr val="7FDFD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9" name="Rectangle 178">
              <a:extLst>
                <a:ext uri="{FF2B5EF4-FFF2-40B4-BE49-F238E27FC236}">
                  <a16:creationId xmlns:a16="http://schemas.microsoft.com/office/drawing/2014/main" id="{E26E8257-987A-C249-A28B-F90461918BC4}"/>
                </a:ext>
              </a:extLst>
            </p:cNvPr>
            <p:cNvSpPr/>
            <p:nvPr/>
          </p:nvSpPr>
          <p:spPr bwMode="gray">
            <a:xfrm>
              <a:off x="6401763" y="3017653"/>
              <a:ext cx="187184" cy="187184"/>
            </a:xfrm>
            <a:prstGeom prst="rect">
              <a:avLst/>
            </a:prstGeom>
            <a:solidFill>
              <a:srgbClr val="40CFC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0" name="Rectangle 179">
              <a:extLst>
                <a:ext uri="{FF2B5EF4-FFF2-40B4-BE49-F238E27FC236}">
                  <a16:creationId xmlns:a16="http://schemas.microsoft.com/office/drawing/2014/main" id="{9C325A48-0CB1-104E-BA30-9A71DD6D61AB}"/>
                </a:ext>
              </a:extLst>
            </p:cNvPr>
            <p:cNvSpPr/>
            <p:nvPr/>
          </p:nvSpPr>
          <p:spPr bwMode="gray">
            <a:xfrm>
              <a:off x="6623283" y="3017653"/>
              <a:ext cx="187184" cy="187184"/>
            </a:xfrm>
            <a:prstGeom prst="rect">
              <a:avLst/>
            </a:prstGeom>
            <a:solidFill>
              <a:srgbClr val="BFEFE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1" name="Rectangle 180">
              <a:extLst>
                <a:ext uri="{FF2B5EF4-FFF2-40B4-BE49-F238E27FC236}">
                  <a16:creationId xmlns:a16="http://schemas.microsoft.com/office/drawing/2014/main" id="{2A36493E-9946-3341-A680-94F587D7EB67}"/>
                </a:ext>
              </a:extLst>
            </p:cNvPr>
            <p:cNvSpPr/>
            <p:nvPr/>
          </p:nvSpPr>
          <p:spPr bwMode="gray">
            <a:xfrm>
              <a:off x="5958724" y="4584599"/>
              <a:ext cx="187184" cy="187184"/>
            </a:xfrm>
            <a:prstGeom prst="rect">
              <a:avLst/>
            </a:prstGeom>
            <a:solidFill>
              <a:srgbClr val="F0B32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2" name="Rectangle 181">
              <a:extLst>
                <a:ext uri="{FF2B5EF4-FFF2-40B4-BE49-F238E27FC236}">
                  <a16:creationId xmlns:a16="http://schemas.microsoft.com/office/drawing/2014/main" id="{F65DD10B-52F6-9841-91B3-81394F672A9F}"/>
                </a:ext>
              </a:extLst>
            </p:cNvPr>
            <p:cNvSpPr/>
            <p:nvPr/>
          </p:nvSpPr>
          <p:spPr bwMode="gray">
            <a:xfrm>
              <a:off x="5958724" y="4804513"/>
              <a:ext cx="187184" cy="187184"/>
            </a:xfrm>
            <a:prstGeom prst="rect">
              <a:avLst/>
            </a:prstGeom>
            <a:solidFill>
              <a:srgbClr val="FE8A1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3" name="Rectangle 182">
              <a:extLst>
                <a:ext uri="{FF2B5EF4-FFF2-40B4-BE49-F238E27FC236}">
                  <a16:creationId xmlns:a16="http://schemas.microsoft.com/office/drawing/2014/main" id="{96B5B61B-C053-424B-AAFB-3CAEB0DDF986}"/>
                </a:ext>
              </a:extLst>
            </p:cNvPr>
            <p:cNvSpPr/>
            <p:nvPr/>
          </p:nvSpPr>
          <p:spPr bwMode="gray">
            <a:xfrm>
              <a:off x="5958724" y="3020561"/>
              <a:ext cx="187184" cy="187184"/>
            </a:xfrm>
            <a:prstGeom prst="rect">
              <a:avLst/>
            </a:prstGeom>
            <a:solidFill>
              <a:srgbClr val="00BFB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4" name="Rectangle 183">
              <a:extLst>
                <a:ext uri="{FF2B5EF4-FFF2-40B4-BE49-F238E27FC236}">
                  <a16:creationId xmlns:a16="http://schemas.microsoft.com/office/drawing/2014/main" id="{A9EA6558-DD3B-7A4C-91B0-97252C1832CF}"/>
                </a:ext>
              </a:extLst>
            </p:cNvPr>
            <p:cNvSpPr/>
            <p:nvPr/>
          </p:nvSpPr>
          <p:spPr bwMode="gray">
            <a:xfrm>
              <a:off x="5958724" y="3922293"/>
              <a:ext cx="187184" cy="187184"/>
            </a:xfrm>
            <a:prstGeom prst="rect">
              <a:avLst/>
            </a:prstGeom>
            <a:solidFill>
              <a:srgbClr val="02712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5" name="Rectangle 184">
              <a:extLst>
                <a:ext uri="{FF2B5EF4-FFF2-40B4-BE49-F238E27FC236}">
                  <a16:creationId xmlns:a16="http://schemas.microsoft.com/office/drawing/2014/main" id="{E34F6D7E-6CD3-7B49-9F1D-6D78AACEFF91}"/>
                </a:ext>
              </a:extLst>
            </p:cNvPr>
            <p:cNvSpPr/>
            <p:nvPr/>
          </p:nvSpPr>
          <p:spPr bwMode="gray">
            <a:xfrm>
              <a:off x="6180244" y="3922293"/>
              <a:ext cx="187184" cy="187184"/>
            </a:xfrm>
            <a:prstGeom prst="rect">
              <a:avLst/>
            </a:prstGeom>
            <a:solidFill>
              <a:srgbClr val="80B89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6" name="Rectangle 185">
              <a:extLst>
                <a:ext uri="{FF2B5EF4-FFF2-40B4-BE49-F238E27FC236}">
                  <a16:creationId xmlns:a16="http://schemas.microsoft.com/office/drawing/2014/main" id="{BF821065-02C2-EF4B-9F9C-E2A91FD8F316}"/>
                </a:ext>
              </a:extLst>
            </p:cNvPr>
            <p:cNvSpPr/>
            <p:nvPr/>
          </p:nvSpPr>
          <p:spPr bwMode="gray">
            <a:xfrm>
              <a:off x="6180244" y="3700925"/>
              <a:ext cx="187184" cy="187184"/>
            </a:xfrm>
            <a:prstGeom prst="rect">
              <a:avLst/>
            </a:prstGeom>
            <a:solidFill>
              <a:srgbClr val="A1D79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id="{C91976CC-682F-9849-BB70-F87EC81993D2}"/>
                </a:ext>
              </a:extLst>
            </p:cNvPr>
            <p:cNvSpPr/>
            <p:nvPr/>
          </p:nvSpPr>
          <p:spPr bwMode="gray">
            <a:xfrm>
              <a:off x="6401763" y="3922293"/>
              <a:ext cx="187184" cy="187184"/>
            </a:xfrm>
            <a:prstGeom prst="rect">
              <a:avLst/>
            </a:prstGeom>
            <a:solidFill>
              <a:srgbClr val="41955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8" name="Rectangle 187">
              <a:extLst>
                <a:ext uri="{FF2B5EF4-FFF2-40B4-BE49-F238E27FC236}">
                  <a16:creationId xmlns:a16="http://schemas.microsoft.com/office/drawing/2014/main" id="{D79483A8-0232-0548-BBDE-CAC5A5717E5B}"/>
                </a:ext>
              </a:extLst>
            </p:cNvPr>
            <p:cNvSpPr/>
            <p:nvPr/>
          </p:nvSpPr>
          <p:spPr bwMode="gray">
            <a:xfrm>
              <a:off x="6401763" y="3700925"/>
              <a:ext cx="187184" cy="187184"/>
            </a:xfrm>
            <a:prstGeom prst="rect">
              <a:avLst/>
            </a:prstGeom>
            <a:solidFill>
              <a:srgbClr val="72C45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9" name="Rectangle 188">
              <a:extLst>
                <a:ext uri="{FF2B5EF4-FFF2-40B4-BE49-F238E27FC236}">
                  <a16:creationId xmlns:a16="http://schemas.microsoft.com/office/drawing/2014/main" id="{6B89722E-49F3-144D-AC2D-0950AC3ACF7F}"/>
                </a:ext>
              </a:extLst>
            </p:cNvPr>
            <p:cNvSpPr/>
            <p:nvPr/>
          </p:nvSpPr>
          <p:spPr bwMode="gray">
            <a:xfrm>
              <a:off x="6623283" y="3922293"/>
              <a:ext cx="187184" cy="187184"/>
            </a:xfrm>
            <a:prstGeom prst="rect">
              <a:avLst/>
            </a:prstGeom>
            <a:solidFill>
              <a:srgbClr val="C0DCC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0" name="Rectangle 189">
              <a:extLst>
                <a:ext uri="{FF2B5EF4-FFF2-40B4-BE49-F238E27FC236}">
                  <a16:creationId xmlns:a16="http://schemas.microsoft.com/office/drawing/2014/main" id="{ACF64A98-8F5F-364E-9BF7-4F76EBB2E875}"/>
                </a:ext>
              </a:extLst>
            </p:cNvPr>
            <p:cNvSpPr/>
            <p:nvPr/>
          </p:nvSpPr>
          <p:spPr bwMode="gray">
            <a:xfrm>
              <a:off x="6623283" y="3700925"/>
              <a:ext cx="187184" cy="187184"/>
            </a:xfrm>
            <a:prstGeom prst="rect">
              <a:avLst/>
            </a:prstGeom>
            <a:solidFill>
              <a:srgbClr val="D0EBC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1" name="Rectangle 190">
              <a:extLst>
                <a:ext uri="{FF2B5EF4-FFF2-40B4-BE49-F238E27FC236}">
                  <a16:creationId xmlns:a16="http://schemas.microsoft.com/office/drawing/2014/main" id="{68D56737-D7FA-9241-BF90-CDAA19D3F175}"/>
                </a:ext>
              </a:extLst>
            </p:cNvPr>
            <p:cNvSpPr/>
            <p:nvPr/>
          </p:nvSpPr>
          <p:spPr bwMode="gray">
            <a:xfrm>
              <a:off x="5958724" y="2792710"/>
              <a:ext cx="187184" cy="187184"/>
            </a:xfrm>
            <a:prstGeom prst="rect">
              <a:avLst/>
            </a:prstGeom>
            <a:solidFill>
              <a:srgbClr val="00CC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2" name="TextBox 191">
              <a:extLst>
                <a:ext uri="{FF2B5EF4-FFF2-40B4-BE49-F238E27FC236}">
                  <a16:creationId xmlns:a16="http://schemas.microsoft.com/office/drawing/2014/main" id="{03825342-AAFF-0E4E-A60C-2B8AB690F64E}"/>
                </a:ext>
              </a:extLst>
            </p:cNvPr>
            <p:cNvSpPr txBox="1"/>
            <p:nvPr/>
          </p:nvSpPr>
          <p:spPr>
            <a:xfrm>
              <a:off x="6179531" y="2792515"/>
              <a:ext cx="630936" cy="18466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sz="600">
                  <a:solidFill>
                    <a:schemeClr val="tx1"/>
                  </a:solidFill>
                </a:rPr>
                <a:t>Bright Blue</a:t>
              </a:r>
            </a:p>
          </p:txBody>
        </p:sp>
        <p:sp>
          <p:nvSpPr>
            <p:cNvPr id="193" name="TextBox 192">
              <a:extLst>
                <a:ext uri="{FF2B5EF4-FFF2-40B4-BE49-F238E27FC236}">
                  <a16:creationId xmlns:a16="http://schemas.microsoft.com/office/drawing/2014/main" id="{463016A2-866B-6740-A2DD-BA0BFCC950F7}"/>
                </a:ext>
              </a:extLst>
            </p:cNvPr>
            <p:cNvSpPr txBox="1"/>
            <p:nvPr/>
          </p:nvSpPr>
          <p:spPr>
            <a:xfrm>
              <a:off x="6180244" y="5875802"/>
              <a:ext cx="630223" cy="18466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sz="600"/>
                <a:t>5% Charcoal</a:t>
              </a:r>
              <a:endParaRPr lang="en-US" sz="600">
                <a:solidFill>
                  <a:schemeClr val="tx1"/>
                </a:solidFill>
              </a:endParaRPr>
            </a:p>
          </p:txBody>
        </p:sp>
        <p:sp>
          <p:nvSpPr>
            <p:cNvPr id="194" name="Rectangle 193">
              <a:extLst>
                <a:ext uri="{FF2B5EF4-FFF2-40B4-BE49-F238E27FC236}">
                  <a16:creationId xmlns:a16="http://schemas.microsoft.com/office/drawing/2014/main" id="{FFE6951A-1135-BF4C-8E4A-27E4A4579C3B}"/>
                </a:ext>
              </a:extLst>
            </p:cNvPr>
            <p:cNvSpPr/>
            <p:nvPr/>
          </p:nvSpPr>
          <p:spPr bwMode="gray">
            <a:xfrm>
              <a:off x="5958724" y="5662447"/>
              <a:ext cx="187184" cy="187184"/>
            </a:xfrm>
            <a:prstGeom prst="rect">
              <a:avLst/>
            </a:prstGeom>
            <a:solidFill>
              <a:srgbClr val="140B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sp>
          <p:nvSpPr>
            <p:cNvPr id="195" name="TextBox 194">
              <a:extLst>
                <a:ext uri="{FF2B5EF4-FFF2-40B4-BE49-F238E27FC236}">
                  <a16:creationId xmlns:a16="http://schemas.microsoft.com/office/drawing/2014/main" id="{72B3BE3E-8803-DD42-B96E-2D6A35B5C8FE}"/>
                </a:ext>
              </a:extLst>
            </p:cNvPr>
            <p:cNvSpPr txBox="1"/>
            <p:nvPr/>
          </p:nvSpPr>
          <p:spPr>
            <a:xfrm>
              <a:off x="6180244" y="5662777"/>
              <a:ext cx="630223" cy="18466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sz="600"/>
                <a:t>Indigo</a:t>
              </a:r>
              <a:endParaRPr lang="en-US" sz="600">
                <a:solidFill>
                  <a:schemeClr val="tx1"/>
                </a:solidFill>
              </a:endParaRPr>
            </a:p>
          </p:txBody>
        </p:sp>
        <p:sp>
          <p:nvSpPr>
            <p:cNvPr id="196" name="TextBox 195">
              <a:extLst>
                <a:ext uri="{FF2B5EF4-FFF2-40B4-BE49-F238E27FC236}">
                  <a16:creationId xmlns:a16="http://schemas.microsoft.com/office/drawing/2014/main" id="{1307F021-E250-BC44-A156-97E93EFBD041}"/>
                </a:ext>
              </a:extLst>
            </p:cNvPr>
            <p:cNvSpPr txBox="1"/>
            <p:nvPr/>
          </p:nvSpPr>
          <p:spPr>
            <a:xfrm>
              <a:off x="6180244" y="5451924"/>
              <a:ext cx="630223" cy="18466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sz="600">
                  <a:solidFill>
                    <a:schemeClr val="tx1"/>
                  </a:solidFill>
                </a:rPr>
                <a:t>Red</a:t>
              </a:r>
            </a:p>
          </p:txBody>
        </p:sp>
        <p:sp>
          <p:nvSpPr>
            <p:cNvPr id="197" name="Rectangle 196">
              <a:extLst>
                <a:ext uri="{FF2B5EF4-FFF2-40B4-BE49-F238E27FC236}">
                  <a16:creationId xmlns:a16="http://schemas.microsoft.com/office/drawing/2014/main" id="{D6E8F370-88B7-B143-BECC-56B2696E26F2}"/>
                </a:ext>
              </a:extLst>
            </p:cNvPr>
            <p:cNvSpPr/>
            <p:nvPr/>
          </p:nvSpPr>
          <p:spPr bwMode="gray">
            <a:xfrm>
              <a:off x="6180244" y="3246253"/>
              <a:ext cx="187184" cy="187184"/>
            </a:xfrm>
            <a:prstGeom prst="rect">
              <a:avLst/>
            </a:prstGeom>
            <a:solidFill>
              <a:srgbClr val="80C7C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8" name="Rectangle 197">
              <a:extLst>
                <a:ext uri="{FF2B5EF4-FFF2-40B4-BE49-F238E27FC236}">
                  <a16:creationId xmlns:a16="http://schemas.microsoft.com/office/drawing/2014/main" id="{6777473D-86CB-DC41-A591-538A0820099A}"/>
                </a:ext>
              </a:extLst>
            </p:cNvPr>
            <p:cNvSpPr/>
            <p:nvPr/>
          </p:nvSpPr>
          <p:spPr bwMode="gray">
            <a:xfrm>
              <a:off x="6401763" y="3246253"/>
              <a:ext cx="187184" cy="187184"/>
            </a:xfrm>
            <a:prstGeom prst="rect">
              <a:avLst/>
            </a:prstGeom>
            <a:solidFill>
              <a:srgbClr val="40A49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9" name="Rectangle 198">
              <a:extLst>
                <a:ext uri="{FF2B5EF4-FFF2-40B4-BE49-F238E27FC236}">
                  <a16:creationId xmlns:a16="http://schemas.microsoft.com/office/drawing/2014/main" id="{989B0485-B1FD-0E46-998C-70BF14846660}"/>
                </a:ext>
              </a:extLst>
            </p:cNvPr>
            <p:cNvSpPr/>
            <p:nvPr/>
          </p:nvSpPr>
          <p:spPr bwMode="gray">
            <a:xfrm>
              <a:off x="6623283" y="3246253"/>
              <a:ext cx="187184" cy="187184"/>
            </a:xfrm>
            <a:prstGeom prst="rect">
              <a:avLst/>
            </a:prstGeom>
            <a:solidFill>
              <a:srgbClr val="CCE9E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0" name="Rectangle 199">
              <a:extLst>
                <a:ext uri="{FF2B5EF4-FFF2-40B4-BE49-F238E27FC236}">
                  <a16:creationId xmlns:a16="http://schemas.microsoft.com/office/drawing/2014/main" id="{C3488BCE-878D-4A43-AA90-4912A715E8BD}"/>
                </a:ext>
              </a:extLst>
            </p:cNvPr>
            <p:cNvSpPr/>
            <p:nvPr/>
          </p:nvSpPr>
          <p:spPr bwMode="gray">
            <a:xfrm>
              <a:off x="5958724" y="3249161"/>
              <a:ext cx="187184" cy="187184"/>
            </a:xfrm>
            <a:prstGeom prst="rect">
              <a:avLst/>
            </a:prstGeom>
            <a:solidFill>
              <a:srgbClr val="00867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1" name="Rectangle 200">
              <a:extLst>
                <a:ext uri="{FF2B5EF4-FFF2-40B4-BE49-F238E27FC236}">
                  <a16:creationId xmlns:a16="http://schemas.microsoft.com/office/drawing/2014/main" id="{7AB8F119-F5FE-2149-92FB-75F8830718E6}"/>
                </a:ext>
              </a:extLst>
            </p:cNvPr>
            <p:cNvSpPr/>
            <p:nvPr/>
          </p:nvSpPr>
          <p:spPr bwMode="gray">
            <a:xfrm>
              <a:off x="5958724" y="3472953"/>
              <a:ext cx="187184" cy="187184"/>
            </a:xfrm>
            <a:prstGeom prst="rect">
              <a:avLst/>
            </a:prstGeom>
            <a:solidFill>
              <a:srgbClr val="0CEFC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2" name="TextBox 201">
              <a:extLst>
                <a:ext uri="{FF2B5EF4-FFF2-40B4-BE49-F238E27FC236}">
                  <a16:creationId xmlns:a16="http://schemas.microsoft.com/office/drawing/2014/main" id="{D4276137-38CE-CE41-8278-45DD99244B1A}"/>
                </a:ext>
              </a:extLst>
            </p:cNvPr>
            <p:cNvSpPr txBox="1"/>
            <p:nvPr/>
          </p:nvSpPr>
          <p:spPr>
            <a:xfrm>
              <a:off x="6179531" y="3472758"/>
              <a:ext cx="630936" cy="18466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sz="600">
                  <a:solidFill>
                    <a:schemeClr val="tx1"/>
                  </a:solidFill>
                </a:rPr>
                <a:t>Bright Teal</a:t>
              </a:r>
            </a:p>
          </p:txBody>
        </p:sp>
        <p:sp>
          <p:nvSpPr>
            <p:cNvPr id="203" name="Rectangle 202">
              <a:extLst>
                <a:ext uri="{FF2B5EF4-FFF2-40B4-BE49-F238E27FC236}">
                  <a16:creationId xmlns:a16="http://schemas.microsoft.com/office/drawing/2014/main" id="{32FDF16C-E3D9-5A43-B4BA-A2D0BD2547E2}"/>
                </a:ext>
              </a:extLst>
            </p:cNvPr>
            <p:cNvSpPr/>
            <p:nvPr/>
          </p:nvSpPr>
          <p:spPr bwMode="gray">
            <a:xfrm>
              <a:off x="5958724" y="4147323"/>
              <a:ext cx="187184" cy="187184"/>
            </a:xfrm>
            <a:prstGeom prst="rect">
              <a:avLst/>
            </a:prstGeom>
            <a:solidFill>
              <a:srgbClr val="79D85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4" name="TextBox 203">
              <a:extLst>
                <a:ext uri="{FF2B5EF4-FFF2-40B4-BE49-F238E27FC236}">
                  <a16:creationId xmlns:a16="http://schemas.microsoft.com/office/drawing/2014/main" id="{2AF546EF-4A91-2643-AD8A-13B35443E7F5}"/>
                </a:ext>
              </a:extLst>
            </p:cNvPr>
            <p:cNvSpPr txBox="1"/>
            <p:nvPr/>
          </p:nvSpPr>
          <p:spPr>
            <a:xfrm>
              <a:off x="6179531" y="4147128"/>
              <a:ext cx="630936" cy="18466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sz="600">
                  <a:solidFill>
                    <a:schemeClr val="tx1"/>
                  </a:solidFill>
                </a:rPr>
                <a:t>Bright Green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87436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3" r:id="rId1"/>
    <p:sldLayoutId id="2147484274" r:id="rId2"/>
    <p:sldLayoutId id="2147484275" r:id="rId3"/>
    <p:sldLayoutId id="2147484276" r:id="rId4"/>
    <p:sldLayoutId id="2147484279" r:id="rId5"/>
    <p:sldLayoutId id="2147484280" r:id="rId6"/>
    <p:sldLayoutId id="2147484288" r:id="rId7"/>
    <p:sldLayoutId id="2147484289" r:id="rId8"/>
    <p:sldLayoutId id="2147484290" r:id="rId9"/>
    <p:sldLayoutId id="2147484291" r:id="rId10"/>
    <p:sldLayoutId id="2147484240" r:id="rId11"/>
    <p:sldLayoutId id="2147484241" r:id="rId12"/>
    <p:sldLayoutId id="2147484242" r:id="rId13"/>
    <p:sldLayoutId id="2147484243" r:id="rId14"/>
    <p:sldLayoutId id="2147484244" r:id="rId15"/>
    <p:sldLayoutId id="2147484245" r:id="rId16"/>
    <p:sldLayoutId id="2147484246" r:id="rId17"/>
    <p:sldLayoutId id="2147484247" r:id="rId18"/>
    <p:sldLayoutId id="2147484248" r:id="rId19"/>
    <p:sldLayoutId id="2147484249" r:id="rId20"/>
    <p:sldLayoutId id="2147484250" r:id="rId21"/>
    <p:sldLayoutId id="2147484251" r:id="rId22"/>
    <p:sldLayoutId id="2147484252" r:id="rId23"/>
    <p:sldLayoutId id="2147484253" r:id="rId24"/>
    <p:sldLayoutId id="2147484254" r:id="rId25"/>
    <p:sldLayoutId id="2147484255" r:id="rId26"/>
    <p:sldLayoutId id="2147484256" r:id="rId27"/>
    <p:sldLayoutId id="2147484281" r:id="rId28"/>
    <p:sldLayoutId id="2147484282" r:id="rId29"/>
    <p:sldLayoutId id="2147484283" r:id="rId30"/>
    <p:sldLayoutId id="2147484284" r:id="rId31"/>
    <p:sldLayoutId id="2147484285" r:id="rId32"/>
    <p:sldLayoutId id="2147484286" r:id="rId33"/>
    <p:sldLayoutId id="2147484287" r:id="rId3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smartsheet.com/b/form/2d7601d89bf543c2b56545072349f957?elqTrackId=8d2cf6eea8e648ddb39140a68aec9e20&amp;elqaid=1251&amp;elqat=2" TargetMode="External"/><Relationship Id="rId2" Type="http://schemas.openxmlformats.org/officeDocument/2006/relationships/hyperlink" Target="mailto:marketing.automation@iqvia.com?subject=I%20have%20a%20question%20for%20the%20MA%20Open%20Office%20Hours" TargetMode="Externa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smartsheet.com/b/form/9537ceb2a72342fd865048c01f9d3691" TargetMode="External"/><Relationship Id="rId2" Type="http://schemas.openxmlformats.org/officeDocument/2006/relationships/hyperlink" Target="https://secure.constellation.iqvia.com/MarketingAutomationToolbox" TargetMode="Externa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6.png"/><Relationship Id="rId4" Type="http://schemas.openxmlformats.org/officeDocument/2006/relationships/hyperlink" Target="mailto:web.support@iqvia.com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brandworld.iqvia.com/media/?mediaId=B040F569-7F9D-4617-847CEED12E6D78DB&amp;viewType=grid" TargetMode="Externa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quintiles.service-now.com/via?id=sc_cat_item&amp;sys_id=b0b41de3dbe8e700e50254a8dc9619e3&amp;sysparm_category=e5fa8ef3db206b00fb245aa8dc9619e5" TargetMode="Externa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svg"/><Relationship Id="rId7" Type="http://schemas.openxmlformats.org/officeDocument/2006/relationships/image" Target="../media/image25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4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Relationship Id="rId9" Type="http://schemas.openxmlformats.org/officeDocument/2006/relationships/image" Target="../media/image2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3FFB10-878E-0CD7-8E95-6DD7C8C3696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Marketing Operations: Activation Pillar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6C5644-711A-25EC-9948-82810157AC7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b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Optimizing Website Request Intake: An In-Depth Analysis</a:t>
            </a:r>
            <a:endParaRPr lang="en-US" sz="32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8B7218-A6B8-C2AD-C0AF-80A762D3B87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Irfan Khan &amp; Hari Kiran </a:t>
            </a:r>
          </a:p>
        </p:txBody>
      </p:sp>
    </p:spTree>
    <p:extLst>
      <p:ext uri="{BB962C8B-B14F-4D97-AF65-F5344CB8AC3E}">
        <p14:creationId xmlns:p14="http://schemas.microsoft.com/office/powerpoint/2010/main" val="2136439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2383FBA-D8BA-02C1-7904-FD1779DDE0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694" y="934667"/>
            <a:ext cx="6707945" cy="4994125"/>
          </a:xfrm>
        </p:spPr>
        <p:txBody>
          <a:bodyPr lIns="91440" tIns="45720" rIns="91440" bIns="45720" anchor="t"/>
          <a:lstStyle/>
          <a:p>
            <a:r>
              <a:rPr lang="en-US">
                <a:solidFill>
                  <a:srgbClr val="000000"/>
                </a:solidFill>
              </a:rPr>
              <a:t>Make sure the asset is brand approved.</a:t>
            </a:r>
            <a:endParaRPr lang="en-US">
              <a:solidFill>
                <a:srgbClr val="000000"/>
              </a:solidFill>
              <a:cs typeface="Arial"/>
            </a:endParaRPr>
          </a:p>
          <a:p>
            <a:endParaRPr lang="en-US">
              <a:solidFill>
                <a:srgbClr val="000000"/>
              </a:solidFill>
              <a:cs typeface="Arial"/>
            </a:endParaRPr>
          </a:p>
          <a:p>
            <a:r>
              <a:rPr lang="en-US">
                <a:solidFill>
                  <a:srgbClr val="000000"/>
                </a:solidFill>
              </a:rPr>
              <a:t>To Add New Asset page:</a:t>
            </a:r>
            <a:endParaRPr lang="en-US">
              <a:solidFill>
                <a:srgbClr val="000000"/>
              </a:solidFill>
              <a:cs typeface="Arial" panose="020B0604020202020204"/>
            </a:endParaRPr>
          </a:p>
          <a:p>
            <a:pPr lvl="1"/>
            <a:r>
              <a:rPr lang="en-US">
                <a:solidFill>
                  <a:srgbClr val="000000"/>
                </a:solidFill>
              </a:rPr>
              <a:t>Make sure to provide SEO keywords and description to be included so the page can rank better on search platform.</a:t>
            </a:r>
            <a:endParaRPr lang="en-US">
              <a:solidFill>
                <a:srgbClr val="000000"/>
              </a:solidFill>
              <a:cs typeface="Arial" panose="020B0604020202020204"/>
            </a:endParaRPr>
          </a:p>
          <a:p>
            <a:pPr lvl="1"/>
            <a:r>
              <a:rPr lang="en-US">
                <a:solidFill>
                  <a:srgbClr val="000000"/>
                </a:solidFill>
              </a:rPr>
              <a:t>Featured image to be provided from Brand World.</a:t>
            </a:r>
            <a:endParaRPr lang="en-US">
              <a:solidFill>
                <a:srgbClr val="000000"/>
              </a:solidFill>
              <a:cs typeface="Arial"/>
            </a:endParaRPr>
          </a:p>
          <a:p>
            <a:pPr lvl="1"/>
            <a:r>
              <a:rPr lang="en-US">
                <a:solidFill>
                  <a:srgbClr val="000000"/>
                </a:solidFill>
                <a:cs typeface="Arial"/>
              </a:rPr>
              <a:t>Appropriate tagging and taxonomy must be provided.</a:t>
            </a:r>
          </a:p>
          <a:p>
            <a:pPr lvl="1"/>
            <a:endParaRPr lang="en-US">
              <a:solidFill>
                <a:srgbClr val="000000"/>
              </a:solidFill>
              <a:cs typeface="Arial"/>
            </a:endParaRPr>
          </a:p>
          <a:p>
            <a:r>
              <a:rPr lang="en-US">
                <a:solidFill>
                  <a:srgbClr val="000000"/>
                </a:solidFill>
                <a:cs typeface="Arial"/>
              </a:rPr>
              <a:t>Asset headline and subtitle to be provided under character limit.</a:t>
            </a:r>
          </a:p>
          <a:p>
            <a:pPr lvl="1"/>
            <a:r>
              <a:rPr lang="en-US">
                <a:solidFill>
                  <a:srgbClr val="000000"/>
                </a:solidFill>
                <a:cs typeface="Arial"/>
              </a:rPr>
              <a:t>Headline: 82 Character</a:t>
            </a:r>
          </a:p>
          <a:p>
            <a:pPr lvl="1"/>
            <a:r>
              <a:rPr lang="en-US">
                <a:solidFill>
                  <a:srgbClr val="000000"/>
                </a:solidFill>
                <a:cs typeface="Arial"/>
              </a:rPr>
              <a:t>Subtitle: 250 Character</a:t>
            </a:r>
          </a:p>
          <a:p>
            <a:pPr lvl="1"/>
            <a:endParaRPr lang="en-US">
              <a:solidFill>
                <a:srgbClr val="000000"/>
              </a:solidFill>
              <a:cs typeface="Arial"/>
            </a:endParaRPr>
          </a:p>
          <a:p>
            <a:r>
              <a:rPr lang="en-US">
                <a:solidFill>
                  <a:srgbClr val="000000"/>
                </a:solidFill>
                <a:cs typeface="Arial"/>
              </a:rPr>
              <a:t>To Remove an Asset: Relevant redirect link to be provided</a:t>
            </a:r>
          </a:p>
          <a:p>
            <a:endParaRPr lang="en-US">
              <a:solidFill>
                <a:srgbClr val="000000"/>
              </a:solidFill>
              <a:cs typeface="Arial"/>
            </a:endParaRPr>
          </a:p>
          <a:p>
            <a:r>
              <a:rPr lang="en-US">
                <a:solidFill>
                  <a:srgbClr val="000000"/>
                </a:solidFill>
                <a:cs typeface="Arial"/>
              </a:rPr>
              <a:t>To Replace an Asset: PDF and asset page link to be provided.</a:t>
            </a:r>
            <a:endParaRPr lang="en-US">
              <a:solidFill>
                <a:srgbClr val="2B3A42"/>
              </a:solidFill>
              <a:cs typeface="Arial"/>
            </a:endParaRPr>
          </a:p>
          <a:p>
            <a:endParaRPr lang="en-US">
              <a:solidFill>
                <a:srgbClr val="000000"/>
              </a:solidFill>
              <a:cs typeface="Arial"/>
            </a:endParaRPr>
          </a:p>
          <a:p>
            <a:pPr marL="182880"/>
            <a:endParaRPr lang="en-US">
              <a:solidFill>
                <a:srgbClr val="000000"/>
              </a:solidFill>
              <a:cs typeface="Arial"/>
            </a:endParaRPr>
          </a:p>
          <a:p>
            <a:pPr marL="182880"/>
            <a:endParaRPr lang="en-US">
              <a:solidFill>
                <a:srgbClr val="000000"/>
              </a:solidFill>
              <a:cs typeface="Arial"/>
            </a:endParaRPr>
          </a:p>
          <a:p>
            <a:pPr marL="182880" lvl="1" indent="0">
              <a:buNone/>
            </a:pPr>
            <a:endParaRPr lang="en-US">
              <a:solidFill>
                <a:srgbClr val="000000"/>
              </a:solidFill>
              <a:cs typeface="Arial"/>
            </a:endParaRPr>
          </a:p>
          <a:p>
            <a:pPr lvl="1"/>
            <a:endParaRPr lang="en-US">
              <a:solidFill>
                <a:srgbClr val="000000"/>
              </a:solidFill>
              <a:cs typeface="Arial"/>
            </a:endParaRPr>
          </a:p>
          <a:p>
            <a:endParaRPr lang="en-US">
              <a:solidFill>
                <a:srgbClr val="000000"/>
              </a:solidFill>
              <a:cs typeface="Arial"/>
            </a:endParaRPr>
          </a:p>
          <a:p>
            <a:endParaRPr lang="en-US">
              <a:solidFill>
                <a:srgbClr val="000000"/>
              </a:solidFill>
              <a:cs typeface="Arial"/>
            </a:endParaRPr>
          </a:p>
          <a:p>
            <a:pPr marL="0" indent="0">
              <a:buNone/>
            </a:pPr>
            <a:endParaRPr lang="en-US">
              <a:solidFill>
                <a:srgbClr val="000000"/>
              </a:solidFill>
              <a:cs typeface="Arial"/>
            </a:endParaRPr>
          </a:p>
          <a:p>
            <a:pPr marL="0" indent="0">
              <a:buNone/>
            </a:pPr>
            <a:endParaRPr lang="en-US">
              <a:solidFill>
                <a:srgbClr val="000000"/>
              </a:solidFill>
              <a:cs typeface="Arial"/>
            </a:endParaRPr>
          </a:p>
          <a:p>
            <a:endParaRPr lang="en-US">
              <a:solidFill>
                <a:srgbClr val="000000"/>
              </a:solidFill>
              <a:cs typeface="Arial"/>
            </a:endParaRPr>
          </a:p>
          <a:p>
            <a:endParaRPr lang="en-US">
              <a:solidFill>
                <a:srgbClr val="000000"/>
              </a:solidFill>
              <a:cs typeface="Arial"/>
            </a:endParaRPr>
          </a:p>
          <a:p>
            <a:endParaRPr lang="en-US">
              <a:solidFill>
                <a:srgbClr val="000000"/>
              </a:solidFill>
              <a:cs typeface="Arial"/>
            </a:endParaRPr>
          </a:p>
          <a:p>
            <a:endParaRPr lang="en-US">
              <a:solidFill>
                <a:srgbClr val="000000"/>
              </a:solidFill>
              <a:cs typeface="Arial"/>
            </a:endParaRPr>
          </a:p>
          <a:p>
            <a:endParaRPr lang="en-US">
              <a:solidFill>
                <a:srgbClr val="000000"/>
              </a:solidFill>
              <a:cs typeface="Arial"/>
            </a:endParaRPr>
          </a:p>
          <a:p>
            <a:endParaRPr lang="en-US">
              <a:solidFill>
                <a:srgbClr val="000000"/>
              </a:solidFill>
              <a:cs typeface="Arial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6CF0BE4-BD20-8F6B-6830-76CCBDE28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694" y="1391"/>
            <a:ext cx="11338560" cy="768263"/>
          </a:xfrm>
        </p:spPr>
        <p:txBody>
          <a:bodyPr lIns="91440" tIns="45720" rIns="91440" bIns="45720" anchor="b" anchorCtr="0"/>
          <a:lstStyle/>
          <a:p>
            <a:r>
              <a:rPr lang="en-US"/>
              <a:t>Best Practice: Content creation on Website</a:t>
            </a:r>
          </a:p>
        </p:txBody>
      </p:sp>
      <p:pic>
        <p:nvPicPr>
          <p:cNvPr id="2" name="Picture 1" descr="A group of people looking at sticky notes on a glass wall&#10;&#10;AI-generated content may be incorrect.">
            <a:extLst>
              <a:ext uri="{FF2B5EF4-FFF2-40B4-BE49-F238E27FC236}">
                <a16:creationId xmlns:a16="http://schemas.microsoft.com/office/drawing/2014/main" id="{166AB863-4011-4BC4-2502-6C17302A29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3227" y="1454170"/>
            <a:ext cx="4646706" cy="3102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116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520014-3EDB-7815-2535-3630ADC7CE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ontent Placeholder 11">
            <a:extLst>
              <a:ext uri="{FF2B5EF4-FFF2-40B4-BE49-F238E27FC236}">
                <a16:creationId xmlns:a16="http://schemas.microsoft.com/office/drawing/2014/main" id="{60F2DC18-5CE9-1F2E-1C0F-14364BB1F42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2187825"/>
              </p:ext>
            </p:extLst>
          </p:nvPr>
        </p:nvGraphicFramePr>
        <p:xfrm>
          <a:off x="356152" y="1058909"/>
          <a:ext cx="11284311" cy="45057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1" name="TextBox 60">
            <a:extLst>
              <a:ext uri="{FF2B5EF4-FFF2-40B4-BE49-F238E27FC236}">
                <a16:creationId xmlns:a16="http://schemas.microsoft.com/office/drawing/2014/main" id="{5CB846B0-E7E7-7748-5AFF-EA39F4CA3D7D}"/>
              </a:ext>
            </a:extLst>
          </p:cNvPr>
          <p:cNvSpPr txBox="1"/>
          <p:nvPr/>
        </p:nvSpPr>
        <p:spPr>
          <a:xfrm>
            <a:off x="302003" y="302003"/>
            <a:ext cx="11568419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b="1" i="0" u="none" strike="noStrike">
                <a:solidFill>
                  <a:srgbClr val="2B3A42"/>
                </a:solidFill>
                <a:effectLst/>
                <a:latin typeface="Arial"/>
                <a:cs typeface="Arial"/>
              </a:rPr>
              <a:t>High level steps for a new </a:t>
            </a:r>
            <a:r>
              <a:rPr lang="en-US" sz="2400" b="1">
                <a:solidFill>
                  <a:srgbClr val="2B3A42"/>
                </a:solidFill>
                <a:latin typeface="Arial"/>
                <a:cs typeface="Arial"/>
              </a:rPr>
              <a:t>asset page creation</a:t>
            </a:r>
            <a:endParaRPr lang="en-US" sz="2400" b="1">
              <a:solidFill>
                <a:srgbClr val="2B3A42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74713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8BCFF56-DE37-87F9-228F-26B5E2ABC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991424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4972565-B463-4A0D-AE01-73E66F4141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/>
          <a:lstStyle/>
          <a:p>
            <a:r>
              <a:rPr lang="en-US"/>
              <a:t>Welcome</a:t>
            </a:r>
          </a:p>
          <a:p>
            <a:r>
              <a:rPr lang="en-US"/>
              <a:t>Introduction to Website Request Intake form - Smartsheet</a:t>
            </a:r>
            <a:endParaRPr lang="en-US">
              <a:cs typeface="Arial"/>
            </a:endParaRPr>
          </a:p>
          <a:p>
            <a:r>
              <a:rPr lang="en-US"/>
              <a:t>Best Practice: Content creation on Website</a:t>
            </a:r>
          </a:p>
          <a:p>
            <a:r>
              <a:rPr lang="en-US"/>
              <a:t>Website Request Process</a:t>
            </a:r>
            <a:endParaRPr lang="en-US">
              <a:cs typeface="Arial"/>
            </a:endParaRPr>
          </a:p>
          <a:p>
            <a:r>
              <a:rPr lang="en-US"/>
              <a:t>Introduction to Asset Request Intake form VIA/Service-now</a:t>
            </a:r>
            <a:endParaRPr lang="en-US">
              <a:cs typeface="Arial"/>
            </a:endParaRPr>
          </a:p>
          <a:p>
            <a:r>
              <a:rPr lang="en-US"/>
              <a:t>Asset Types and Best Practice</a:t>
            </a:r>
            <a:endParaRPr lang="en-US">
              <a:cs typeface="Arial"/>
            </a:endParaRPr>
          </a:p>
          <a:p>
            <a:r>
              <a:rPr lang="en-US"/>
              <a:t>Q&amp;A</a:t>
            </a:r>
            <a:endParaRPr lang="en-US">
              <a:cs typeface="Arial"/>
            </a:endParaRP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D2B8B85-2E5A-4FD5-B022-868DF0E37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706595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7C83875-BE3D-467D-B2CE-37C26280CD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694" y="1286359"/>
            <a:ext cx="5501201" cy="4994125"/>
          </a:xfrm>
        </p:spPr>
        <p:txBody>
          <a:bodyPr/>
          <a:lstStyle/>
          <a:p>
            <a:r>
              <a:rPr lang="en-US"/>
              <a:t>Get your questions answered by the marketing operations team. Open Office Hours are held monthly with the following agenda:</a:t>
            </a:r>
          </a:p>
          <a:p>
            <a:pPr lvl="1"/>
            <a:r>
              <a:rPr lang="en-US"/>
              <a:t>Learn about a tip or best practice  </a:t>
            </a:r>
          </a:p>
          <a:p>
            <a:pPr lvl="1"/>
            <a:r>
              <a:rPr lang="en-US"/>
              <a:t>Ask a question – Pre-submit your questions </a:t>
            </a:r>
            <a:r>
              <a:rPr lang="en-US" u="sng">
                <a:hlinkClick r:id="rId2"/>
              </a:rPr>
              <a:t>here</a:t>
            </a:r>
            <a:r>
              <a:rPr lang="en-US" u="sng"/>
              <a:t> </a:t>
            </a:r>
            <a:r>
              <a:rPr lang="en-US"/>
              <a:t>or ask during the office hours</a:t>
            </a:r>
            <a:endParaRPr lang="en-US">
              <a:cs typeface="Arial"/>
            </a:endParaRPr>
          </a:p>
          <a:p>
            <a:pPr lvl="1"/>
            <a:r>
              <a:rPr lang="en-US"/>
              <a:t>Learn how to leverage IQVIA’s marketing systems and processes most effectively</a:t>
            </a:r>
            <a:endParaRPr lang="en-US">
              <a:cs typeface="Arial"/>
            </a:endParaRPr>
          </a:p>
          <a:p>
            <a:pPr lvl="1"/>
            <a:endParaRPr lang="en-US"/>
          </a:p>
          <a:p>
            <a:r>
              <a:rPr lang="en-US" b="1" u="sng"/>
              <a:t>Action:</a:t>
            </a:r>
            <a:r>
              <a:rPr lang="en-US" b="1"/>
              <a:t> </a:t>
            </a:r>
            <a:r>
              <a:rPr lang="en-US"/>
              <a:t>Sign up </a:t>
            </a:r>
            <a:r>
              <a:rPr lang="en-US">
                <a:hlinkClick r:id="rId3"/>
              </a:rPr>
              <a:t>here</a:t>
            </a:r>
            <a:r>
              <a:rPr lang="en-US"/>
              <a:t>, if you need to be added to the outlook invite</a:t>
            </a:r>
            <a:endParaRPr lang="en-US">
              <a:cs typeface="Arial"/>
            </a:endParaRPr>
          </a:p>
          <a:p>
            <a:endParaRPr lang="en-GB"/>
          </a:p>
          <a:p>
            <a:r>
              <a:rPr lang="en-US" b="1" u="sng">
                <a:cs typeface="Arial"/>
              </a:rPr>
              <a:t>Reminder: </a:t>
            </a:r>
            <a:r>
              <a:rPr lang="en-US">
                <a:cs typeface="Arial"/>
              </a:rPr>
              <a:t>Save your questions for the end or enter in the chat. We will address as many as we can!</a:t>
            </a:r>
          </a:p>
          <a:p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5366DA9-F784-418C-B439-6F6DAF88D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Marketing Operations Open Office Hours </a:t>
            </a:r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F36190-781E-4144-9865-7D0153FAF5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890" y="1733835"/>
            <a:ext cx="4534533" cy="3620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43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FED7DB0-8E7F-56AC-4093-BE855E4580DF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272121" y="1488896"/>
            <a:ext cx="5547575" cy="4993293"/>
          </a:xfrm>
        </p:spPr>
        <p:txBody>
          <a:bodyPr lIns="91440" tIns="45720" rIns="91440" bIns="45720" anchor="t"/>
          <a:lstStyle/>
          <a:p>
            <a:pPr indent="0"/>
            <a:r>
              <a:rPr lang="en-US">
                <a:solidFill>
                  <a:srgbClr val="000000"/>
                </a:solidFill>
                <a:latin typeface="Arial"/>
                <a:ea typeface="Roboto"/>
                <a:cs typeface="Arial"/>
              </a:rPr>
              <a:t> Firstly go to the </a:t>
            </a:r>
            <a:r>
              <a:rPr lang="en-US">
                <a:solidFill>
                  <a:srgbClr val="000000"/>
                </a:solidFill>
                <a:latin typeface="Arial"/>
                <a:ea typeface="Roboto"/>
                <a:cs typeface="Arial"/>
                <a:hlinkClick r:id="rId2"/>
              </a:rPr>
              <a:t>Marketing Operations Toolbox</a:t>
            </a:r>
            <a:r>
              <a:rPr lang="en-US">
                <a:solidFill>
                  <a:srgbClr val="000000"/>
                </a:solidFill>
                <a:latin typeface="Arial"/>
                <a:ea typeface="Roboto"/>
                <a:cs typeface="Arial"/>
              </a:rPr>
              <a:t> </a:t>
            </a:r>
            <a:endParaRPr lang="en-US">
              <a:latin typeface="Arial"/>
              <a:cs typeface="Arial"/>
            </a:endParaRPr>
          </a:p>
          <a:p>
            <a:pPr indent="0"/>
            <a:r>
              <a:rPr lang="en-US">
                <a:solidFill>
                  <a:srgbClr val="000000"/>
                </a:solidFill>
                <a:latin typeface="Arial"/>
                <a:ea typeface="Roboto"/>
                <a:cs typeface="Arial"/>
              </a:rPr>
              <a:t> </a:t>
            </a:r>
            <a:r>
              <a:rPr lang="en-US" b="0" i="0">
                <a:solidFill>
                  <a:srgbClr val="000000"/>
                </a:solidFill>
                <a:effectLst/>
                <a:latin typeface="Arial"/>
                <a:ea typeface="Roboto"/>
                <a:cs typeface="Arial"/>
              </a:rPr>
              <a:t>Complete this </a:t>
            </a:r>
            <a:r>
              <a:rPr lang="en-US" b="0" i="0">
                <a:solidFill>
                  <a:srgbClr val="000000"/>
                </a:solidFill>
                <a:effectLst/>
                <a:latin typeface="Arial"/>
                <a:ea typeface="Roboto"/>
                <a:cs typeface="Arial"/>
                <a:hlinkClick r:id="rId3"/>
              </a:rPr>
              <a:t>form</a:t>
            </a:r>
            <a:r>
              <a:rPr lang="en-US" b="0" i="0">
                <a:solidFill>
                  <a:srgbClr val="000000"/>
                </a:solidFill>
                <a:effectLst/>
                <a:latin typeface="Arial"/>
                <a:ea typeface="Roboto"/>
                <a:cs typeface="Arial"/>
              </a:rPr>
              <a:t> to submit new website request to the Web Ops team.</a:t>
            </a:r>
            <a:endParaRPr lang="en-US">
              <a:latin typeface="Arial"/>
              <a:ea typeface="Roboto"/>
              <a:cs typeface="Arial"/>
            </a:endParaRPr>
          </a:p>
          <a:p>
            <a:pPr indent="0"/>
            <a:r>
              <a:rPr lang="en-US">
                <a:solidFill>
                  <a:srgbClr val="000000"/>
                </a:solidFill>
                <a:latin typeface="Arial"/>
                <a:ea typeface="Roboto"/>
                <a:cs typeface="Arial"/>
              </a:rPr>
              <a:t> Types of Webpage update requests:</a:t>
            </a:r>
          </a:p>
          <a:p>
            <a:pPr lvl="1" indent="0">
              <a:buFont typeface="Courier New" panose="02070309020205020404" pitchFamily="49" charset="0"/>
              <a:buChar char="o"/>
            </a:pPr>
            <a:r>
              <a:rPr lang="en-US">
                <a:solidFill>
                  <a:srgbClr val="000000"/>
                </a:solidFill>
                <a:latin typeface="Arial"/>
                <a:ea typeface="Roboto"/>
                <a:cs typeface="Arial"/>
              </a:rPr>
              <a:t> </a:t>
            </a:r>
            <a:r>
              <a:rPr lang="en-US" b="0" i="0">
                <a:solidFill>
                  <a:srgbClr val="000000"/>
                </a:solidFill>
                <a:effectLst/>
                <a:latin typeface="Arial"/>
                <a:ea typeface="Roboto"/>
                <a:cs typeface="Arial"/>
              </a:rPr>
              <a:t>Create Page</a:t>
            </a:r>
          </a:p>
          <a:p>
            <a:pPr lvl="1" indent="0">
              <a:buFont typeface="Courier New" panose="02070309020205020404" pitchFamily="49" charset="0"/>
              <a:buChar char="o"/>
            </a:pPr>
            <a:r>
              <a:rPr lang="en-US">
                <a:solidFill>
                  <a:srgbClr val="000000"/>
                </a:solidFill>
                <a:latin typeface="Arial"/>
                <a:ea typeface="Roboto"/>
                <a:cs typeface="Arial"/>
              </a:rPr>
              <a:t> Update Page</a:t>
            </a:r>
          </a:p>
          <a:p>
            <a:pPr lvl="1" indent="0">
              <a:buFont typeface="Courier New" panose="02070309020205020404" pitchFamily="49" charset="0"/>
              <a:buChar char="o"/>
            </a:pPr>
            <a:r>
              <a:rPr lang="en-US">
                <a:solidFill>
                  <a:srgbClr val="000000"/>
                </a:solidFill>
                <a:latin typeface="Arial"/>
                <a:ea typeface="Roboto"/>
                <a:cs typeface="Arial"/>
              </a:rPr>
              <a:t> </a:t>
            </a:r>
            <a:r>
              <a:rPr lang="en-US" b="0" i="0">
                <a:solidFill>
                  <a:srgbClr val="000000"/>
                </a:solidFill>
                <a:effectLst/>
                <a:latin typeface="Arial"/>
                <a:ea typeface="Roboto"/>
                <a:cs typeface="Arial"/>
              </a:rPr>
              <a:t>Create vanity URL</a:t>
            </a:r>
          </a:p>
          <a:p>
            <a:pPr lvl="1" indent="0">
              <a:buFont typeface="Courier New" panose="02070309020205020404" pitchFamily="49" charset="0"/>
              <a:buChar char="o"/>
            </a:pPr>
            <a:r>
              <a:rPr lang="en-US">
                <a:solidFill>
                  <a:srgbClr val="000000"/>
                </a:solidFill>
                <a:latin typeface="Arial"/>
                <a:ea typeface="Roboto"/>
                <a:cs typeface="Arial"/>
              </a:rPr>
              <a:t> </a:t>
            </a:r>
            <a:r>
              <a:rPr lang="en-US" b="0" i="0">
                <a:solidFill>
                  <a:srgbClr val="000000"/>
                </a:solidFill>
                <a:effectLst/>
                <a:latin typeface="Arial"/>
                <a:ea typeface="Roboto"/>
                <a:cs typeface="Arial"/>
              </a:rPr>
              <a:t>Create and update Navigation </a:t>
            </a:r>
          </a:p>
          <a:p>
            <a:pPr indent="0"/>
            <a:r>
              <a:rPr lang="en-US">
                <a:solidFill>
                  <a:srgbClr val="000000"/>
                </a:solidFill>
                <a:latin typeface="Arial"/>
                <a:ea typeface="Roboto"/>
                <a:cs typeface="Arial"/>
              </a:rPr>
              <a:t> </a:t>
            </a:r>
            <a:r>
              <a:rPr lang="en-US" b="0" i="0">
                <a:solidFill>
                  <a:srgbClr val="000000"/>
                </a:solidFill>
                <a:effectLst/>
                <a:latin typeface="Arial"/>
                <a:ea typeface="Roboto"/>
                <a:cs typeface="Arial"/>
              </a:rPr>
              <a:t>SLA - Requests are completed within five U.S. business days. </a:t>
            </a:r>
          </a:p>
          <a:p>
            <a:pPr indent="0"/>
            <a:r>
              <a:rPr lang="en-US">
                <a:solidFill>
                  <a:srgbClr val="000000"/>
                </a:solidFill>
                <a:latin typeface="Arial"/>
                <a:ea typeface="Roboto"/>
                <a:cs typeface="Arial"/>
              </a:rPr>
              <a:t> </a:t>
            </a:r>
            <a:r>
              <a:rPr lang="en-US" b="0" i="0">
                <a:solidFill>
                  <a:srgbClr val="000000"/>
                </a:solidFill>
                <a:effectLst/>
                <a:latin typeface="Arial"/>
                <a:ea typeface="Roboto"/>
                <a:cs typeface="Arial"/>
              </a:rPr>
              <a:t>Please contact </a:t>
            </a:r>
            <a:r>
              <a:rPr lang="en-US" b="0" i="0">
                <a:solidFill>
                  <a:srgbClr val="000000"/>
                </a:solidFill>
                <a:effectLst/>
                <a:latin typeface="Arial"/>
                <a:ea typeface="Roboto"/>
                <a:cs typeface="Arial"/>
                <a:hlinkClick r:id="rId4"/>
              </a:rPr>
              <a:t>web.support@iqvia.com</a:t>
            </a:r>
            <a:r>
              <a:rPr lang="en-US" b="0" i="0">
                <a:solidFill>
                  <a:srgbClr val="000000"/>
                </a:solidFill>
                <a:effectLst/>
                <a:latin typeface="Arial"/>
                <a:ea typeface="Roboto"/>
                <a:cs typeface="Arial"/>
              </a:rPr>
              <a:t> if you have any additional questions.</a:t>
            </a:r>
          </a:p>
          <a:p>
            <a:endParaRPr lang="en-US">
              <a:latin typeface="Arial"/>
              <a:cs typeface="Arial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B030050F-80B0-B3BC-3D8A-F81FDE6E4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Introduction to Website Request Intake form - Smartsheet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22A85E-C803-A2D1-139E-550CABB8C0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2511693"/>
            <a:ext cx="5553881" cy="24366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Arrow: Left 3">
            <a:extLst>
              <a:ext uri="{FF2B5EF4-FFF2-40B4-BE49-F238E27FC236}">
                <a16:creationId xmlns:a16="http://schemas.microsoft.com/office/drawing/2014/main" id="{F625C0E1-5699-BF39-6140-A5C7934717FB}"/>
              </a:ext>
            </a:extLst>
          </p:cNvPr>
          <p:cNvSpPr/>
          <p:nvPr/>
        </p:nvSpPr>
        <p:spPr>
          <a:xfrm rot="18180000">
            <a:off x="8852075" y="2278343"/>
            <a:ext cx="530173" cy="238102"/>
          </a:xfrm>
          <a:prstGeom prst="lef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GB" sz="1600" err="1"/>
          </a:p>
        </p:txBody>
      </p:sp>
    </p:spTree>
    <p:extLst>
      <p:ext uri="{BB962C8B-B14F-4D97-AF65-F5344CB8AC3E}">
        <p14:creationId xmlns:p14="http://schemas.microsoft.com/office/powerpoint/2010/main" val="2128451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52CEC2-0D59-F7F1-674F-1B6F33525A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6FC4E8E-3F97-2D00-FD5F-6D4BA0445828}"/>
              </a:ext>
            </a:extLst>
          </p:cNvPr>
          <p:cNvSpPr>
            <a:spLocks noGrp="1"/>
          </p:cNvSpPr>
          <p:nvPr>
            <p:ph idx="1"/>
          </p:nvPr>
        </p:nvSpPr>
        <p:spPr>
          <a:xfrm flipH="1">
            <a:off x="707079" y="1873662"/>
            <a:ext cx="5015131" cy="3880433"/>
          </a:xfrm>
        </p:spPr>
        <p:txBody>
          <a:bodyPr lIns="91440" tIns="45720" rIns="91440" bIns="45720" anchor="t"/>
          <a:lstStyle/>
          <a:p>
            <a:r>
              <a:rPr lang="en-US"/>
              <a:t>Make sure the content is approved and not a duplicate.</a:t>
            </a:r>
            <a:endParaRPr lang="en-US">
              <a:cs typeface="Arial"/>
            </a:endParaRPr>
          </a:p>
          <a:p>
            <a:r>
              <a:rPr lang="en-US"/>
              <a:t>Visit </a:t>
            </a:r>
            <a:r>
              <a:rPr lang="en-US">
                <a:hlinkClick r:id="rId2"/>
              </a:rPr>
              <a:t>webpage module templates</a:t>
            </a:r>
            <a:r>
              <a:rPr lang="en-US"/>
              <a:t> within brand world and select modules which suits your content.</a:t>
            </a:r>
            <a:endParaRPr lang="en-US">
              <a:cs typeface="Arial"/>
            </a:endParaRPr>
          </a:p>
          <a:p>
            <a:r>
              <a:rPr lang="en-US" b="1"/>
              <a:t>Page update:</a:t>
            </a:r>
            <a:r>
              <a:rPr lang="en-US"/>
              <a:t> Please provide ppt slides while changing design of the page instead a word doc/pdf.</a:t>
            </a:r>
            <a:endParaRPr lang="en-US">
              <a:cs typeface="Arial" panose="020B0604020202020204"/>
            </a:endParaRPr>
          </a:p>
          <a:p>
            <a:r>
              <a:rPr lang="en-US"/>
              <a:t>Use word document to provide plain text for Blogs, Events &amp; News pages.</a:t>
            </a:r>
            <a:endParaRPr lang="en-US">
              <a:cs typeface="Arial" panose="020B0604020202020204"/>
            </a:endParaRPr>
          </a:p>
          <a:p>
            <a:r>
              <a:rPr lang="en-US"/>
              <a:t>Make sure to use the correct form for your requirement.</a:t>
            </a:r>
            <a:endParaRPr lang="en-US">
              <a:cs typeface="Arial" panose="020B0604020202020204"/>
            </a:endParaRPr>
          </a:p>
          <a:p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4603E3-C824-6ECA-FE17-436488811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b" anchorCtr="0"/>
          <a:lstStyle/>
          <a:p>
            <a:r>
              <a:rPr lang="en-US"/>
              <a:t>Best Practice: Content creation on Website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0653C3-8EBC-24C9-A818-8918947C82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 group of people looking at sticky notes on a glass wall&#10;&#10;AI-generated content may be incorrect.">
            <a:extLst>
              <a:ext uri="{FF2B5EF4-FFF2-40B4-BE49-F238E27FC236}">
                <a16:creationId xmlns:a16="http://schemas.microsoft.com/office/drawing/2014/main" id="{DCFB39A1-4217-7BF8-E724-C3F6C0A14E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0584" y="1971241"/>
            <a:ext cx="4646706" cy="3102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028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45A155-EAA9-8C0B-0850-6ABBE7B4F9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11" name="Content Placeholder 11">
            <a:extLst>
              <a:ext uri="{FF2B5EF4-FFF2-40B4-BE49-F238E27FC236}">
                <a16:creationId xmlns:a16="http://schemas.microsoft.com/office/drawing/2014/main" id="{8C06876C-00CE-7F06-83D2-C1CECA2A718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2637155"/>
              </p:ext>
            </p:extLst>
          </p:nvPr>
        </p:nvGraphicFramePr>
        <p:xfrm>
          <a:off x="453844" y="1176140"/>
          <a:ext cx="11284311" cy="45057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C6A99F66-7014-03C8-BBBE-A327A436B087}"/>
              </a:ext>
            </a:extLst>
          </p:cNvPr>
          <p:cNvSpPr txBox="1"/>
          <p:nvPr/>
        </p:nvSpPr>
        <p:spPr>
          <a:xfrm>
            <a:off x="302003" y="302003"/>
            <a:ext cx="115684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0" u="none" strike="noStrike">
                <a:solidFill>
                  <a:srgbClr val="2B3A42"/>
                </a:solidFill>
                <a:effectLst/>
                <a:latin typeface="Arial" panose="020B0604020202020204" pitchFamily="34" charset="0"/>
              </a:rPr>
              <a:t>High level steps for a new Page Creation/Update on website</a:t>
            </a:r>
            <a:r>
              <a:rPr lang="en-US" sz="24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endParaRPr lang="en-US" sz="24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838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5DFB0F1-F3D3-881D-70DB-C32B69E22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Introduction to Website Request Intake form – Service Now</a:t>
            </a:r>
          </a:p>
        </p:txBody>
      </p:sp>
    </p:spTree>
    <p:extLst>
      <p:ext uri="{BB962C8B-B14F-4D97-AF65-F5344CB8AC3E}">
        <p14:creationId xmlns:p14="http://schemas.microsoft.com/office/powerpoint/2010/main" val="359203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FED7DB0-8E7F-56AC-4093-BE855E4580DF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302004" y="1317072"/>
            <a:ext cx="5614809" cy="4963411"/>
          </a:xfrm>
        </p:spPr>
        <p:txBody>
          <a:bodyPr lIns="91440" tIns="45720" rIns="91440" bIns="45720" anchor="t"/>
          <a:lstStyle/>
          <a:p>
            <a:r>
              <a:rPr lang="en-US" b="0" i="0">
                <a:solidFill>
                  <a:srgbClr val="000000"/>
                </a:solidFill>
                <a:effectLst/>
                <a:latin typeface="Arial"/>
                <a:ea typeface="Roboto"/>
                <a:cs typeface="Roboto"/>
              </a:rPr>
              <a:t>Complete this </a:t>
            </a:r>
            <a:r>
              <a:rPr lang="en-US" b="0" i="0">
                <a:solidFill>
                  <a:srgbClr val="000000"/>
                </a:solidFill>
                <a:effectLst/>
                <a:latin typeface="Arial"/>
                <a:ea typeface="Roboto"/>
                <a:cs typeface="Roboto"/>
                <a:hlinkClick r:id="rId2"/>
              </a:rPr>
              <a:t>form</a:t>
            </a:r>
            <a:r>
              <a:rPr lang="en-US" b="0" i="0">
                <a:solidFill>
                  <a:srgbClr val="000000"/>
                </a:solidFill>
                <a:effectLst/>
                <a:latin typeface="Arial"/>
                <a:ea typeface="Roboto"/>
                <a:cs typeface="Roboto"/>
              </a:rPr>
              <a:t> to submit </a:t>
            </a:r>
            <a:r>
              <a:rPr lang="en-US">
                <a:solidFill>
                  <a:srgbClr val="000000"/>
                </a:solidFill>
                <a:latin typeface="Arial"/>
                <a:ea typeface="Roboto"/>
                <a:cs typeface="Roboto"/>
              </a:rPr>
              <a:t>Asset page</a:t>
            </a:r>
            <a:r>
              <a:rPr lang="en-US" b="0" i="0">
                <a:solidFill>
                  <a:srgbClr val="000000"/>
                </a:solidFill>
                <a:effectLst/>
                <a:latin typeface="Arial"/>
                <a:ea typeface="Roboto"/>
                <a:cs typeface="Roboto"/>
              </a:rPr>
              <a:t> request to the Web Ops team.</a:t>
            </a:r>
            <a:endParaRPr lang="en-US">
              <a:solidFill>
                <a:srgbClr val="000000"/>
              </a:solidFill>
              <a:ea typeface="Roboto"/>
              <a:cs typeface="Roboto"/>
            </a:endParaRPr>
          </a:p>
          <a:p>
            <a:endParaRPr lang="en-US">
              <a:solidFill>
                <a:srgbClr val="000000"/>
              </a:solidFill>
              <a:ea typeface="Roboto"/>
              <a:cs typeface="Arial"/>
            </a:endParaRPr>
          </a:p>
          <a:p>
            <a:r>
              <a:rPr lang="en-US">
                <a:solidFill>
                  <a:srgbClr val="000000"/>
                </a:solidFill>
                <a:ea typeface="Roboto"/>
                <a:cs typeface="Arial"/>
              </a:rPr>
              <a:t>This allows us to get the PDF posted to Brand World, the website, and Sales Spot.</a:t>
            </a:r>
            <a:endParaRPr lang="en-US">
              <a:solidFill>
                <a:srgbClr val="000000"/>
              </a:solidFill>
              <a:ea typeface="Roboto"/>
              <a:cs typeface="Roboto"/>
            </a:endParaRPr>
          </a:p>
          <a:p>
            <a:pPr marL="0" indent="0">
              <a:buNone/>
            </a:pPr>
            <a:endParaRPr lang="en-US">
              <a:solidFill>
                <a:srgbClr val="000000"/>
              </a:solidFill>
              <a:ea typeface="Roboto"/>
              <a:cs typeface="Arial"/>
            </a:endParaRPr>
          </a:p>
          <a:p>
            <a:pPr>
              <a:buFont typeface="Arial"/>
              <a:buChar char="•"/>
            </a:pPr>
            <a:r>
              <a:rPr lang="en-US">
                <a:solidFill>
                  <a:srgbClr val="000000"/>
                </a:solidFill>
                <a:ea typeface="Roboto"/>
                <a:cs typeface="Arial"/>
              </a:rPr>
              <a:t>Types of requests:</a:t>
            </a:r>
            <a:endParaRPr lang="en-US">
              <a:solidFill>
                <a:srgbClr val="2B3A42"/>
              </a:solidFill>
              <a:ea typeface="Roboto"/>
              <a:cs typeface="Arial"/>
            </a:endParaRPr>
          </a:p>
          <a:p>
            <a:pPr marL="651510" lvl="1" indent="-285750">
              <a:buFont typeface="Courier New,monospace"/>
              <a:buChar char="o"/>
            </a:pPr>
            <a:r>
              <a:rPr lang="en-US">
                <a:solidFill>
                  <a:srgbClr val="000000"/>
                </a:solidFill>
                <a:ea typeface="Roboto"/>
                <a:cs typeface="Arial"/>
              </a:rPr>
              <a:t>Add new asset</a:t>
            </a:r>
            <a:endParaRPr lang="en-US">
              <a:solidFill>
                <a:srgbClr val="2B3A42"/>
              </a:solidFill>
              <a:ea typeface="Roboto"/>
              <a:cs typeface="Arial"/>
            </a:endParaRPr>
          </a:p>
          <a:p>
            <a:pPr marL="651510" lvl="1" indent="-285750">
              <a:buFont typeface="Courier New,monospace"/>
              <a:buChar char="o"/>
            </a:pPr>
            <a:r>
              <a:rPr lang="en-US">
                <a:solidFill>
                  <a:srgbClr val="000000"/>
                </a:solidFill>
                <a:ea typeface="Roboto"/>
                <a:cs typeface="Arial"/>
              </a:rPr>
              <a:t>Replace an asset</a:t>
            </a:r>
            <a:endParaRPr lang="en-US">
              <a:solidFill>
                <a:srgbClr val="2B3A42"/>
              </a:solidFill>
              <a:ea typeface="Roboto"/>
              <a:cs typeface="Arial"/>
            </a:endParaRPr>
          </a:p>
          <a:p>
            <a:pPr marL="651510" lvl="1" indent="-285750">
              <a:buFont typeface="Courier New,monospace"/>
              <a:buChar char="o"/>
            </a:pPr>
            <a:r>
              <a:rPr lang="en-US">
                <a:solidFill>
                  <a:srgbClr val="000000"/>
                </a:solidFill>
                <a:ea typeface="Roboto"/>
                <a:cs typeface="Arial"/>
              </a:rPr>
              <a:t>Remove an asset</a:t>
            </a:r>
            <a:endParaRPr lang="en-US">
              <a:solidFill>
                <a:srgbClr val="2B3A42"/>
              </a:solidFill>
              <a:ea typeface="Roboto"/>
              <a:cs typeface="Arial"/>
            </a:endParaRPr>
          </a:p>
          <a:p>
            <a:pPr marL="0" indent="0">
              <a:buNone/>
            </a:pPr>
            <a:endParaRPr lang="en-US">
              <a:solidFill>
                <a:srgbClr val="000000"/>
              </a:solidFill>
              <a:ea typeface="Roboto"/>
              <a:cs typeface="Arial" panose="020B0604020202020204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600" b="0" i="0">
                <a:solidFill>
                  <a:srgbClr val="000000"/>
                </a:solidFill>
                <a:effectLst/>
              </a:rPr>
              <a:t>Only one asset can be submitted per form.</a:t>
            </a:r>
            <a:br>
              <a:rPr lang="en-US" sz="1600">
                <a:latin typeface="Arial"/>
              </a:rPr>
            </a:br>
            <a:endParaRPr lang="en-US" b="0" i="0">
              <a:solidFill>
                <a:srgbClr val="000000"/>
              </a:solidFill>
              <a:effectLst/>
              <a:latin typeface="Arial"/>
              <a:ea typeface="Roboto"/>
              <a:cs typeface="Roboto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>
                <a:solidFill>
                  <a:srgbClr val="000000"/>
                </a:solidFill>
                <a:effectLst/>
                <a:latin typeface="Arial"/>
                <a:ea typeface="Roboto"/>
                <a:cs typeface="Roboto"/>
              </a:rPr>
              <a:t>SLA - Requests are completed within five U.S. business days.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B030050F-80B0-B3BC-3D8A-F81FDE6E4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Introduction to Website Request Intake form</a:t>
            </a:r>
          </a:p>
        </p:txBody>
      </p:sp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F0165A91-563B-424F-FC86-B636B05DC3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9916" y="4436463"/>
            <a:ext cx="4944762" cy="1671508"/>
          </a:xfrm>
          <a:prstGeom prst="rect">
            <a:avLst/>
          </a:prstGeom>
        </p:spPr>
      </p:pic>
      <p:pic>
        <p:nvPicPr>
          <p:cNvPr id="6" name="Content Placeholder 5" descr="A screenshot of a form&#10;&#10;AI-generated content may be incorrect.">
            <a:extLst>
              <a:ext uri="{FF2B5EF4-FFF2-40B4-BE49-F238E27FC236}">
                <a16:creationId xmlns:a16="http://schemas.microsoft.com/office/drawing/2014/main" id="{E98C08D3-5754-E40D-F8F0-7F081D65DD8B}"/>
              </a:ext>
            </a:extLst>
          </p:cNvPr>
          <p:cNvPicPr>
            <a:picLocks noGrp="1" noChangeAspect="1"/>
          </p:cNvPicPr>
          <p:nvPr>
            <p:ph idx="19"/>
          </p:nvPr>
        </p:nvPicPr>
        <p:blipFill>
          <a:blip r:embed="rId4"/>
          <a:stretch>
            <a:fillRect/>
          </a:stretch>
        </p:blipFill>
        <p:spPr>
          <a:xfrm>
            <a:off x="6001559" y="1175284"/>
            <a:ext cx="4677444" cy="3132529"/>
          </a:xfrm>
        </p:spPr>
      </p:pic>
    </p:spTree>
    <p:extLst>
      <p:ext uri="{BB962C8B-B14F-4D97-AF65-F5344CB8AC3E}">
        <p14:creationId xmlns:p14="http://schemas.microsoft.com/office/powerpoint/2010/main" val="1433392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: Top Corners Rounded 43">
            <a:extLst>
              <a:ext uri="{FF2B5EF4-FFF2-40B4-BE49-F238E27FC236}">
                <a16:creationId xmlns:a16="http://schemas.microsoft.com/office/drawing/2014/main" id="{8C82FDB8-FDFC-4DE6-8ED5-3760248824EC}"/>
              </a:ext>
            </a:extLst>
          </p:cNvPr>
          <p:cNvSpPr/>
          <p:nvPr/>
        </p:nvSpPr>
        <p:spPr>
          <a:xfrm rot="5400000">
            <a:off x="7626034" y="156620"/>
            <a:ext cx="928504" cy="6306879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err="1"/>
          </a:p>
        </p:txBody>
      </p:sp>
      <p:sp>
        <p:nvSpPr>
          <p:cNvPr id="45" name="Rectangle: Top Corners Rounded 44">
            <a:extLst>
              <a:ext uri="{FF2B5EF4-FFF2-40B4-BE49-F238E27FC236}">
                <a16:creationId xmlns:a16="http://schemas.microsoft.com/office/drawing/2014/main" id="{F91DC971-5017-4EDC-9268-1CE555C982D8}"/>
              </a:ext>
            </a:extLst>
          </p:cNvPr>
          <p:cNvSpPr/>
          <p:nvPr/>
        </p:nvSpPr>
        <p:spPr>
          <a:xfrm rot="5400000">
            <a:off x="7426353" y="1693336"/>
            <a:ext cx="928504" cy="6409368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err="1"/>
          </a:p>
        </p:txBody>
      </p:sp>
      <p:sp>
        <p:nvSpPr>
          <p:cNvPr id="43" name="Rectangle: Top Corners Rounded 42">
            <a:extLst>
              <a:ext uri="{FF2B5EF4-FFF2-40B4-BE49-F238E27FC236}">
                <a16:creationId xmlns:a16="http://schemas.microsoft.com/office/drawing/2014/main" id="{840E4A65-4DC3-48CB-BE3A-900C179B8226}"/>
              </a:ext>
            </a:extLst>
          </p:cNvPr>
          <p:cNvSpPr/>
          <p:nvPr/>
        </p:nvSpPr>
        <p:spPr>
          <a:xfrm rot="5400000">
            <a:off x="7080078" y="-1206600"/>
            <a:ext cx="928504" cy="6306879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3035C4-E932-45A9-9FB5-2780CE3BA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509" y="483497"/>
            <a:ext cx="2089449" cy="451222"/>
          </a:xfrm>
        </p:spPr>
        <p:txBody>
          <a:bodyPr/>
          <a:lstStyle/>
          <a:p>
            <a:r>
              <a:rPr lang="en-US" sz="2400"/>
              <a:t>Asset types: </a:t>
            </a:r>
          </a:p>
        </p:txBody>
      </p:sp>
      <p:sp>
        <p:nvSpPr>
          <p:cNvPr id="5" name="Arc 4">
            <a:extLst>
              <a:ext uri="{FF2B5EF4-FFF2-40B4-BE49-F238E27FC236}">
                <a16:creationId xmlns:a16="http://schemas.microsoft.com/office/drawing/2014/main" id="{A2B1A4BB-BF07-4530-8664-0266306067E7}"/>
              </a:ext>
            </a:extLst>
          </p:cNvPr>
          <p:cNvSpPr/>
          <p:nvPr/>
        </p:nvSpPr>
        <p:spPr>
          <a:xfrm rot="7560295">
            <a:off x="761037" y="1864450"/>
            <a:ext cx="2719920" cy="2719920"/>
          </a:xfrm>
          <a:prstGeom prst="arc">
            <a:avLst>
              <a:gd name="adj1" fmla="val 16200000"/>
              <a:gd name="adj2" fmla="val 9884489"/>
            </a:avLst>
          </a:prstGeom>
          <a:ln w="152400" cap="rnd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c 5">
            <a:extLst>
              <a:ext uri="{FF2B5EF4-FFF2-40B4-BE49-F238E27FC236}">
                <a16:creationId xmlns:a16="http://schemas.microsoft.com/office/drawing/2014/main" id="{FBFAF53B-5F35-4A71-A836-366B8B5DADD7}"/>
              </a:ext>
            </a:extLst>
          </p:cNvPr>
          <p:cNvSpPr/>
          <p:nvPr/>
        </p:nvSpPr>
        <p:spPr>
          <a:xfrm rot="5400000">
            <a:off x="1025343" y="2112582"/>
            <a:ext cx="2197178" cy="2197178"/>
          </a:xfrm>
          <a:prstGeom prst="arc">
            <a:avLst>
              <a:gd name="adj1" fmla="val 16200000"/>
              <a:gd name="adj2" fmla="val 7105866"/>
            </a:avLst>
          </a:prstGeom>
          <a:ln w="15240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c 6">
            <a:extLst>
              <a:ext uri="{FF2B5EF4-FFF2-40B4-BE49-F238E27FC236}">
                <a16:creationId xmlns:a16="http://schemas.microsoft.com/office/drawing/2014/main" id="{6E3F446B-E69C-4533-B3BE-B2B1FE1E2250}"/>
              </a:ext>
            </a:extLst>
          </p:cNvPr>
          <p:cNvSpPr/>
          <p:nvPr/>
        </p:nvSpPr>
        <p:spPr>
          <a:xfrm rot="3066051">
            <a:off x="1298434" y="2381179"/>
            <a:ext cx="1659981" cy="1659981"/>
          </a:xfrm>
          <a:prstGeom prst="arc">
            <a:avLst>
              <a:gd name="adj1" fmla="val 16200000"/>
              <a:gd name="adj2" fmla="val 4901015"/>
            </a:avLst>
          </a:prstGeom>
          <a:ln w="152400" cap="rnd">
            <a:solidFill>
              <a:schemeClr val="accent5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5317ACE-B718-4135-92C3-81FDEF8A9278}"/>
              </a:ext>
            </a:extLst>
          </p:cNvPr>
          <p:cNvCxnSpPr>
            <a:cxnSpLocks/>
          </p:cNvCxnSpPr>
          <p:nvPr/>
        </p:nvCxnSpPr>
        <p:spPr>
          <a:xfrm flipH="1">
            <a:off x="2762863" y="2233875"/>
            <a:ext cx="547066" cy="441988"/>
          </a:xfrm>
          <a:prstGeom prst="line">
            <a:avLst/>
          </a:prstGeom>
          <a:ln w="152400" cap="rnd">
            <a:solidFill>
              <a:schemeClr val="accent5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C5BA863-AD6D-4432-B80B-9012D0F76EEC}"/>
              </a:ext>
            </a:extLst>
          </p:cNvPr>
          <p:cNvCxnSpPr>
            <a:cxnSpLocks/>
          </p:cNvCxnSpPr>
          <p:nvPr/>
        </p:nvCxnSpPr>
        <p:spPr>
          <a:xfrm flipH="1">
            <a:off x="3234390" y="3197043"/>
            <a:ext cx="583146" cy="0"/>
          </a:xfrm>
          <a:prstGeom prst="line">
            <a:avLst/>
          </a:prstGeom>
          <a:ln w="15240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921B080-4D6D-4A13-ACA7-3D6ABF8E97C6}"/>
              </a:ext>
            </a:extLst>
          </p:cNvPr>
          <p:cNvCxnSpPr>
            <a:cxnSpLocks/>
          </p:cNvCxnSpPr>
          <p:nvPr/>
        </p:nvCxnSpPr>
        <p:spPr>
          <a:xfrm flipH="1" flipV="1">
            <a:off x="3241653" y="4008428"/>
            <a:ext cx="509552" cy="411679"/>
          </a:xfrm>
          <a:prstGeom prst="line">
            <a:avLst/>
          </a:prstGeom>
          <a:ln w="152400" cap="rnd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569192AC-46FF-4C20-9689-4433BB6AB33E}"/>
              </a:ext>
            </a:extLst>
          </p:cNvPr>
          <p:cNvSpPr/>
          <p:nvPr/>
        </p:nvSpPr>
        <p:spPr>
          <a:xfrm>
            <a:off x="6438363" y="1353141"/>
            <a:ext cx="3808267" cy="928505"/>
          </a:xfrm>
          <a:prstGeom prst="rect">
            <a:avLst/>
          </a:prstGeom>
        </p:spPr>
        <p:txBody>
          <a:bodyPr wrap="square" lIns="180000" rIns="180000" bIns="0" anchor="ctr">
            <a:noAutofit/>
          </a:bodyPr>
          <a:lstStyle/>
          <a:p>
            <a:pPr lvl="0" fontAlgn="base">
              <a:spcAft>
                <a:spcPts val="300"/>
              </a:spcAft>
              <a:defRPr/>
            </a:pPr>
            <a:endParaRPr lang="en-US" sz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46EC415-952D-4125-9D47-A6A4FDA802E1}"/>
              </a:ext>
            </a:extLst>
          </p:cNvPr>
          <p:cNvSpPr/>
          <p:nvPr/>
        </p:nvSpPr>
        <p:spPr>
          <a:xfrm>
            <a:off x="7036201" y="2852209"/>
            <a:ext cx="3856767" cy="928505"/>
          </a:xfrm>
          <a:prstGeom prst="rect">
            <a:avLst/>
          </a:prstGeom>
        </p:spPr>
        <p:txBody>
          <a:bodyPr wrap="square" lIns="180000" rIns="180000" bIns="0" anchor="ctr">
            <a:noAutofit/>
          </a:bodyPr>
          <a:lstStyle/>
          <a:p>
            <a:pPr lvl="0" fontAlgn="base">
              <a:spcAft>
                <a:spcPts val="300"/>
              </a:spcAft>
              <a:defRPr/>
            </a:pPr>
            <a:endParaRPr lang="en-US" sz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722D177-5029-4D98-B6A4-1317BFABAD64}"/>
              </a:ext>
            </a:extLst>
          </p:cNvPr>
          <p:cNvSpPr/>
          <p:nvPr/>
        </p:nvSpPr>
        <p:spPr>
          <a:xfrm>
            <a:off x="6929285" y="4433767"/>
            <a:ext cx="3856768" cy="928505"/>
          </a:xfrm>
          <a:prstGeom prst="rect">
            <a:avLst/>
          </a:prstGeom>
        </p:spPr>
        <p:txBody>
          <a:bodyPr wrap="square" lIns="180000" rIns="180000" bIns="0" anchor="ctr">
            <a:noAutofit/>
          </a:bodyPr>
          <a:lstStyle/>
          <a:p>
            <a:pPr lvl="0" fontAlgn="base">
              <a:spcAft>
                <a:spcPts val="300"/>
              </a:spcAft>
              <a:defRPr/>
            </a:pPr>
            <a:endParaRPr lang="en-US" sz="12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1C781F87-C10A-436E-A7C9-7D366A583B13}"/>
              </a:ext>
            </a:extLst>
          </p:cNvPr>
          <p:cNvSpPr/>
          <p:nvPr/>
        </p:nvSpPr>
        <p:spPr>
          <a:xfrm>
            <a:off x="3163891" y="1291532"/>
            <a:ext cx="1322766" cy="1322766"/>
          </a:xfrm>
          <a:prstGeom prst="ellipse">
            <a:avLst/>
          </a:prstGeom>
          <a:solidFill>
            <a:schemeClr val="bg1"/>
          </a:solidFill>
          <a:ln w="1524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err="1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3FA68558-35AD-4E25-97EB-74D363400259}"/>
              </a:ext>
            </a:extLst>
          </p:cNvPr>
          <p:cNvSpPr/>
          <p:nvPr/>
        </p:nvSpPr>
        <p:spPr>
          <a:xfrm>
            <a:off x="3508328" y="4186199"/>
            <a:ext cx="1322766" cy="1322766"/>
          </a:xfrm>
          <a:prstGeom prst="ellipse">
            <a:avLst/>
          </a:prstGeom>
          <a:solidFill>
            <a:schemeClr val="bg1"/>
          </a:solidFill>
          <a:ln w="152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err="1"/>
          </a:p>
        </p:txBody>
      </p:sp>
      <p:pic>
        <p:nvPicPr>
          <p:cNvPr id="46" name="Graphic 45">
            <a:extLst>
              <a:ext uri="{FF2B5EF4-FFF2-40B4-BE49-F238E27FC236}">
                <a16:creationId xmlns:a16="http://schemas.microsoft.com/office/drawing/2014/main" id="{13ECE162-F722-4688-8C6D-016EDEB59D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337521" y="1527344"/>
            <a:ext cx="879739" cy="87973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5278F80-6985-8536-FC48-F0C88C31FDDA}"/>
              </a:ext>
            </a:extLst>
          </p:cNvPr>
          <p:cNvSpPr/>
          <p:nvPr/>
        </p:nvSpPr>
        <p:spPr>
          <a:xfrm>
            <a:off x="4333035" y="3197043"/>
            <a:ext cx="142670" cy="2785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err="1"/>
          </a:p>
        </p:txBody>
      </p:sp>
      <p:pic>
        <p:nvPicPr>
          <p:cNvPr id="14" name="Graphic 13" descr="Web design outline">
            <a:extLst>
              <a:ext uri="{FF2B5EF4-FFF2-40B4-BE49-F238E27FC236}">
                <a16:creationId xmlns:a16="http://schemas.microsoft.com/office/drawing/2014/main" id="{0EF17E1D-8516-0E06-CC38-E45E35C121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94974" y="2675863"/>
            <a:ext cx="914400" cy="914400"/>
          </a:xfrm>
          <a:prstGeom prst="rect">
            <a:avLst/>
          </a:prstGeom>
        </p:spPr>
      </p:pic>
      <p:pic>
        <p:nvPicPr>
          <p:cNvPr id="16" name="Graphic 15" descr="Clapper board with solid fill">
            <a:extLst>
              <a:ext uri="{FF2B5EF4-FFF2-40B4-BE49-F238E27FC236}">
                <a16:creationId xmlns:a16="http://schemas.microsoft.com/office/drawing/2014/main" id="{D0FE228A-CB37-897B-DE17-D133F1783B5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006031" y="2896191"/>
            <a:ext cx="742321" cy="742321"/>
          </a:xfrm>
          <a:prstGeom prst="rect">
            <a:avLst/>
          </a:prstGeom>
        </p:spPr>
      </p:pic>
      <p:pic>
        <p:nvPicPr>
          <p:cNvPr id="18" name="Graphic 17" descr="Podcast with solid fill">
            <a:extLst>
              <a:ext uri="{FF2B5EF4-FFF2-40B4-BE49-F238E27FC236}">
                <a16:creationId xmlns:a16="http://schemas.microsoft.com/office/drawing/2014/main" id="{9095C8F5-006A-1B26-D604-7BAC01282A8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698113" y="4353302"/>
            <a:ext cx="914400" cy="9144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D28F28B-FDFB-B007-F443-AC34AB9F6700}"/>
              </a:ext>
            </a:extLst>
          </p:cNvPr>
          <p:cNvSpPr txBox="1"/>
          <p:nvPr/>
        </p:nvSpPr>
        <p:spPr>
          <a:xfrm>
            <a:off x="4482713" y="1552907"/>
            <a:ext cx="5927716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600">
                <a:solidFill>
                  <a:schemeClr val="bg1"/>
                </a:solidFill>
              </a:rPr>
              <a:t>Fact Sheet, Whitepaper, Case Study, Publication, Brochures, Infographics, Insight Brief, Institute report &amp; Presentation… (PDF files)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00D1CBF-096A-9A6E-377D-A6A78FCD41E6}"/>
              </a:ext>
            </a:extLst>
          </p:cNvPr>
          <p:cNvSpPr txBox="1"/>
          <p:nvPr/>
        </p:nvSpPr>
        <p:spPr>
          <a:xfrm>
            <a:off x="5060769" y="3106235"/>
            <a:ext cx="4015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Video asset ( Brightcove link)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BD1DE0D-9135-E92F-26F8-F0A11B4B5E73}"/>
              </a:ext>
            </a:extLst>
          </p:cNvPr>
          <p:cNvSpPr txBox="1"/>
          <p:nvPr/>
        </p:nvSpPr>
        <p:spPr>
          <a:xfrm>
            <a:off x="4897708" y="4728742"/>
            <a:ext cx="36028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chemeClr val="bg1"/>
                </a:solidFill>
              </a:rPr>
              <a:t>Podcasts ( </a:t>
            </a:r>
            <a:r>
              <a:rPr lang="en-US" sz="1600" err="1">
                <a:solidFill>
                  <a:schemeClr val="bg1"/>
                </a:solidFill>
              </a:rPr>
              <a:t>Buzzsprout</a:t>
            </a:r>
            <a:r>
              <a:rPr lang="en-US" sz="1600">
                <a:solidFill>
                  <a:schemeClr val="bg1"/>
                </a:solidFill>
              </a:rPr>
              <a:t> link )</a:t>
            </a:r>
          </a:p>
        </p:txBody>
      </p:sp>
    </p:spTree>
    <p:extLst>
      <p:ext uri="{BB962C8B-B14F-4D97-AF65-F5344CB8AC3E}">
        <p14:creationId xmlns:p14="http://schemas.microsoft.com/office/powerpoint/2010/main" val="4255172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IQVIA_V3.0.0">
  <a:themeElements>
    <a:clrScheme name="IQVIA Master Brand">
      <a:dk1>
        <a:srgbClr val="2B3A42"/>
      </a:dk1>
      <a:lt1>
        <a:srgbClr val="FFFFFF"/>
      </a:lt1>
      <a:dk2>
        <a:srgbClr val="606B71"/>
      </a:dk2>
      <a:lt2>
        <a:srgbClr val="F3F3F3"/>
      </a:lt2>
      <a:accent1>
        <a:srgbClr val="00A3E0"/>
      </a:accent1>
      <a:accent2>
        <a:srgbClr val="005587"/>
      </a:accent2>
      <a:accent3>
        <a:srgbClr val="43B02A"/>
      </a:accent3>
      <a:accent4>
        <a:srgbClr val="027123"/>
      </a:accent4>
      <a:accent5>
        <a:srgbClr val="00BFB3"/>
      </a:accent5>
      <a:accent6>
        <a:srgbClr val="F0B323"/>
      </a:accent6>
      <a:hlink>
        <a:srgbClr val="00A3E0"/>
      </a:hlink>
      <a:folHlink>
        <a:srgbClr val="00558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t" anchorCtr="0"/>
      <a:lstStyle>
        <a:defPPr algn="l">
          <a:defRPr sz="16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600" dirty="0" err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IQVIA Corporate PowerPoint Template" id="{FBF47825-BA15-42F8-B8DD-474EE679720A}" vid="{51500039-90C3-4EE0-82E8-5B46344F180D}"/>
    </a:ext>
  </a:extLst>
</a:theme>
</file>

<file path=ppt/theme/theme2.xml><?xml version="1.0" encoding="utf-8"?>
<a:theme xmlns:a="http://schemas.openxmlformats.org/drawingml/2006/main" name="Office Theme">
  <a:themeElements>
    <a:clrScheme name="IQVIA">
      <a:dk1>
        <a:srgbClr val="2B3A42"/>
      </a:dk1>
      <a:lt1>
        <a:sysClr val="window" lastClr="FFFFFF"/>
      </a:lt1>
      <a:dk2>
        <a:srgbClr val="005587"/>
      </a:dk2>
      <a:lt2>
        <a:srgbClr val="00A3E0"/>
      </a:lt2>
      <a:accent1>
        <a:srgbClr val="FE8A12"/>
      </a:accent1>
      <a:accent2>
        <a:srgbClr val="43B02A"/>
      </a:accent2>
      <a:accent3>
        <a:srgbClr val="027223"/>
      </a:accent3>
      <a:accent4>
        <a:srgbClr val="00C7B1"/>
      </a:accent4>
      <a:accent5>
        <a:srgbClr val="FFD100"/>
      </a:accent5>
      <a:accent6>
        <a:srgbClr val="3F5765"/>
      </a:accent6>
      <a:hlink>
        <a:srgbClr val="2B3A42"/>
      </a:hlink>
      <a:folHlink>
        <a:srgbClr val="00558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IQVIA">
      <a:dk1>
        <a:srgbClr val="2B3A42"/>
      </a:dk1>
      <a:lt1>
        <a:sysClr val="window" lastClr="FFFFFF"/>
      </a:lt1>
      <a:dk2>
        <a:srgbClr val="005587"/>
      </a:dk2>
      <a:lt2>
        <a:srgbClr val="00A3E0"/>
      </a:lt2>
      <a:accent1>
        <a:srgbClr val="FE8A12"/>
      </a:accent1>
      <a:accent2>
        <a:srgbClr val="43B02A"/>
      </a:accent2>
      <a:accent3>
        <a:srgbClr val="027223"/>
      </a:accent3>
      <a:accent4>
        <a:srgbClr val="00C7B1"/>
      </a:accent4>
      <a:accent5>
        <a:srgbClr val="FFD100"/>
      </a:accent5>
      <a:accent6>
        <a:srgbClr val="3F5765"/>
      </a:accent6>
      <a:hlink>
        <a:srgbClr val="2B3A42"/>
      </a:hlink>
      <a:folHlink>
        <a:srgbClr val="00558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741A8027A94C54E8B871968FAA6C492" ma:contentTypeVersion="20" ma:contentTypeDescription="Create a new document." ma:contentTypeScope="" ma:versionID="ad28878c911ec4aa9c8f8cac17fa5600">
  <xsd:schema xmlns:xsd="http://www.w3.org/2001/XMLSchema" xmlns:xs="http://www.w3.org/2001/XMLSchema" xmlns:p="http://schemas.microsoft.com/office/2006/metadata/properties" xmlns:ns2="a3d99252-4236-4875-9705-b79300e2d557" xmlns:ns3="1c9b69b2-596d-4757-b9cd-cd8972304baa" targetNamespace="http://schemas.microsoft.com/office/2006/metadata/properties" ma:root="true" ma:fieldsID="c8d0122162291121ea0cc7ece83b8807" ns2:_="" ns3:_="">
    <xsd:import namespace="a3d99252-4236-4875-9705-b79300e2d557"/>
    <xsd:import namespace="1c9b69b2-596d-4757-b9cd-cd8972304ba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DocTags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2:About" minOccurs="0"/>
                <xsd:element ref="ns2:Own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d99252-4236-4875-9705-b79300e2d5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b68784c8-5187-4d12-af89-ac967a81122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DocTags" ma:index="20" nillable="true" ma:displayName="MediaServiceDocTags" ma:hidden="true" ma:internalName="MediaServiceDocTags" ma:readOnly="true">
      <xsd:simpleType>
        <xsd:restriction base="dms:Note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bout" ma:index="24" nillable="true" ma:displayName="About" ma:format="Dropdown" ma:internalName="About">
      <xsd:simpleType>
        <xsd:restriction base="dms:Text">
          <xsd:maxLength value="255"/>
        </xsd:restriction>
      </xsd:simpleType>
    </xsd:element>
    <xsd:element name="Owner" ma:index="25" nillable="true" ma:displayName="Owner" ma:format="Dropdown" ma:internalName="Owner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9b69b2-596d-4757-b9cd-cd8972304ba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d67e752f-aa54-418c-a827-14a947def056}" ma:internalName="TaxCatchAll" ma:showField="CatchAllData" ma:web="1c9b69b2-596d-4757-b9cd-cd8972304ba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wner xmlns="a3d99252-4236-4875-9705-b79300e2d557" xsi:nil="true"/>
    <About xmlns="a3d99252-4236-4875-9705-b79300e2d557" xsi:nil="true"/>
    <lcf76f155ced4ddcb4097134ff3c332f xmlns="a3d99252-4236-4875-9705-b79300e2d557">
      <Terms xmlns="http://schemas.microsoft.com/office/infopath/2007/PartnerControls"/>
    </lcf76f155ced4ddcb4097134ff3c332f>
    <TaxCatchAll xmlns="1c9b69b2-596d-4757-b9cd-cd8972304baa" xsi:nil="true"/>
  </documentManagement>
</p:properties>
</file>

<file path=customXml/itemProps1.xml><?xml version="1.0" encoding="utf-8"?>
<ds:datastoreItem xmlns:ds="http://schemas.openxmlformats.org/officeDocument/2006/customXml" ds:itemID="{753AF4DA-AA47-449A-B7EA-F44B529ED76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2AB7421-7E0C-4958-A162-48C6883F6D69}">
  <ds:schemaRefs>
    <ds:schemaRef ds:uri="1c9b69b2-596d-4757-b9cd-cd8972304baa"/>
    <ds:schemaRef ds:uri="a3d99252-4236-4875-9705-b79300e2d55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12A24A9A-DA66-422C-9E0E-33E4A5BFE613}">
  <ds:schemaRefs>
    <ds:schemaRef ds:uri="1c9b69b2-596d-4757-b9cd-cd8972304baa"/>
    <ds:schemaRef ds:uri="a3d99252-4236-4875-9705-b79300e2d557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692</Words>
  <Application>Microsoft Office PowerPoint</Application>
  <PresentationFormat>Widescreen</PresentationFormat>
  <Paragraphs>120</Paragraphs>
  <Slides>12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Arial</vt:lpstr>
      <vt:lpstr>Arial Narrow</vt:lpstr>
      <vt:lpstr>Calibri</vt:lpstr>
      <vt:lpstr>Courier New</vt:lpstr>
      <vt:lpstr>Courier New,monospace</vt:lpstr>
      <vt:lpstr>Georgia</vt:lpstr>
      <vt:lpstr>Roboto</vt:lpstr>
      <vt:lpstr>System Font Regular</vt:lpstr>
      <vt:lpstr>Wingdings</vt:lpstr>
      <vt:lpstr>IQVIA_V3.0.0</vt:lpstr>
      <vt:lpstr>think-cell Slide</vt:lpstr>
      <vt:lpstr>Optimizing Website Request Intake: An In-Depth Analysis</vt:lpstr>
      <vt:lpstr>Agenda</vt:lpstr>
      <vt:lpstr>Marketing Operations Open Office Hours </vt:lpstr>
      <vt:lpstr>Introduction to Website Request Intake form - Smartsheet</vt:lpstr>
      <vt:lpstr>Best Practice: Content creation on Website</vt:lpstr>
      <vt:lpstr>PowerPoint Presentation</vt:lpstr>
      <vt:lpstr>Introduction to Website Request Intake form – Service Now</vt:lpstr>
      <vt:lpstr>Introduction to Website Request Intake form</vt:lpstr>
      <vt:lpstr>Asset types: </vt:lpstr>
      <vt:lpstr>Best Practice: Content creation on Website</vt:lpstr>
      <vt:lpstr>PowerPoint Presentation</vt:lpstr>
      <vt:lpstr>Q&amp;A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Optimizing Website Request Intake: An In-Depth Analysis</dc:title>
  <dc:creator>Kamboj, Sandeep</dc:creator>
  <cp:lastModifiedBy>Cuff, Phil</cp:lastModifiedBy>
  <cp:revision>2</cp:revision>
  <cp:lastPrinted>2019-08-20T20:33:24Z</cp:lastPrinted>
  <dcterms:created xsi:type="dcterms:W3CDTF">2025-01-31T12:04:38Z</dcterms:created>
  <dcterms:modified xsi:type="dcterms:W3CDTF">2025-02-06T14:33:24Z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0x0101007741A8027A94C54E8B871968FAA6C492</vt:lpwstr>
  </property>
  <property fmtid="{D5CDD505-2E9C-101B-9397-08002B2CF9AE}" pid="3" name="MediaServiceImageTags">
    <vt:lpwstr/>
  </property>
</Properties>
</file>